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  <p:sldMasterId id="2147483796" r:id="rId6"/>
    <p:sldMasterId id="2147483878" r:id="rId7"/>
    <p:sldMasterId id="2147483892" r:id="rId8"/>
    <p:sldMasterId id="2147483894" r:id="rId9"/>
  </p:sldMasterIdLst>
  <p:notesMasterIdLst>
    <p:notesMasterId r:id="rId29"/>
  </p:notesMasterIdLst>
  <p:sldIdLst>
    <p:sldId id="451" r:id="rId10"/>
    <p:sldId id="491" r:id="rId11"/>
    <p:sldId id="490" r:id="rId12"/>
    <p:sldId id="493" r:id="rId13"/>
    <p:sldId id="494" r:id="rId14"/>
    <p:sldId id="495" r:id="rId15"/>
    <p:sldId id="496" r:id="rId16"/>
    <p:sldId id="497" r:id="rId17"/>
    <p:sldId id="503" r:id="rId18"/>
    <p:sldId id="504" r:id="rId19"/>
    <p:sldId id="505" r:id="rId20"/>
    <p:sldId id="506" r:id="rId21"/>
    <p:sldId id="507" r:id="rId22"/>
    <p:sldId id="509" r:id="rId23"/>
    <p:sldId id="510" r:id="rId24"/>
    <p:sldId id="511" r:id="rId25"/>
    <p:sldId id="492" r:id="rId26"/>
    <p:sldId id="512" r:id="rId27"/>
    <p:sldId id="21457061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4881A-FCE0-BD4D-67F3-9A28EFE8D57A}" name="Robinson, Elsa" initials="ER" userId="S::Elsa.Robinson@kpmg.co.uk::593237a1-5213-4a4a-bf43-53ca31b10b0b" providerId="AD"/>
  <p188:author id="{5F3B7850-9A58-6E50-FD68-33E10A44020E}" name="Tiley, Hannah" initials="TH" userId="S::hannah.tiley@kpmg.co.uk::f51ba374-e166-406e-b4bf-ca9d657eae6a" providerId="AD"/>
  <p188:author id="{BD2514F7-F4D1-238D-83B8-CFCDB37E6006}" name="Seetharaman, Saivignesh" initials="Sai" userId="Seetharaman, Saivignesh" providerId="None"/>
  <p188:author id="{D45D04FC-362D-BA71-5000-9C6018066CA5}" name="Jin, Zia" initials="ZJ" userId="S::Zia.Jin@kpmg.co.uk::560782cd-a997-4d2b-ba99-ed081c696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uska, Laszlo /HU" userId="2b785261-7f52-4c93-8975-b8b049f7dc14" providerId="ADAL" clId="{4FED27BE-D93A-4FAA-8733-7B490944BA17}"/>
    <pc:docChg chg="delSld">
      <pc:chgData name="Galuska, Laszlo /HU" userId="2b785261-7f52-4c93-8975-b8b049f7dc14" providerId="ADAL" clId="{4FED27BE-D93A-4FAA-8733-7B490944BA17}" dt="2025-09-12T14:34:59.775" v="51" actId="47"/>
      <pc:docMkLst>
        <pc:docMk/>
      </pc:docMkLst>
      <pc:sldChg chg="del">
        <pc:chgData name="Galuska, Laszlo /HU" userId="2b785261-7f52-4c93-8975-b8b049f7dc14" providerId="ADAL" clId="{4FED27BE-D93A-4FAA-8733-7B490944BA17}" dt="2025-09-12T14:30:42.411" v="1" actId="47"/>
        <pc:sldMkLst>
          <pc:docMk/>
          <pc:sldMk cId="4199494035" sldId="463"/>
        </pc:sldMkLst>
      </pc:sldChg>
      <pc:sldChg chg="del">
        <pc:chgData name="Galuska, Laszlo /HU" userId="2b785261-7f52-4c93-8975-b8b049f7dc14" providerId="ADAL" clId="{4FED27BE-D93A-4FAA-8733-7B490944BA17}" dt="2025-09-12T14:30:42.909" v="2" actId="47"/>
        <pc:sldMkLst>
          <pc:docMk/>
          <pc:sldMk cId="2308461698" sldId="464"/>
        </pc:sldMkLst>
      </pc:sldChg>
      <pc:sldChg chg="del">
        <pc:chgData name="Galuska, Laszlo /HU" userId="2b785261-7f52-4c93-8975-b8b049f7dc14" providerId="ADAL" clId="{4FED27BE-D93A-4FAA-8733-7B490944BA17}" dt="2025-09-12T14:30:43.543" v="3" actId="47"/>
        <pc:sldMkLst>
          <pc:docMk/>
          <pc:sldMk cId="2712533191" sldId="466"/>
        </pc:sldMkLst>
      </pc:sldChg>
      <pc:sldChg chg="del">
        <pc:chgData name="Galuska, Laszlo /HU" userId="2b785261-7f52-4c93-8975-b8b049f7dc14" providerId="ADAL" clId="{4FED27BE-D93A-4FAA-8733-7B490944BA17}" dt="2025-09-12T14:30:49.333" v="13" actId="47"/>
        <pc:sldMkLst>
          <pc:docMk/>
          <pc:sldMk cId="1915644938" sldId="469"/>
        </pc:sldMkLst>
      </pc:sldChg>
      <pc:sldChg chg="del">
        <pc:chgData name="Galuska, Laszlo /HU" userId="2b785261-7f52-4c93-8975-b8b049f7dc14" providerId="ADAL" clId="{4FED27BE-D93A-4FAA-8733-7B490944BA17}" dt="2025-09-12T14:30:53.868" v="19" actId="47"/>
        <pc:sldMkLst>
          <pc:docMk/>
          <pc:sldMk cId="2624840246" sldId="470"/>
        </pc:sldMkLst>
      </pc:sldChg>
      <pc:sldChg chg="del">
        <pc:chgData name="Galuska, Laszlo /HU" userId="2b785261-7f52-4c93-8975-b8b049f7dc14" providerId="ADAL" clId="{4FED27BE-D93A-4FAA-8733-7B490944BA17}" dt="2025-09-12T14:30:54.402" v="20" actId="47"/>
        <pc:sldMkLst>
          <pc:docMk/>
          <pc:sldMk cId="3207610076" sldId="471"/>
        </pc:sldMkLst>
      </pc:sldChg>
      <pc:sldChg chg="del">
        <pc:chgData name="Galuska, Laszlo /HU" userId="2b785261-7f52-4c93-8975-b8b049f7dc14" providerId="ADAL" clId="{4FED27BE-D93A-4FAA-8733-7B490944BA17}" dt="2025-09-12T14:30:55.075" v="21" actId="47"/>
        <pc:sldMkLst>
          <pc:docMk/>
          <pc:sldMk cId="3566184773" sldId="472"/>
        </pc:sldMkLst>
      </pc:sldChg>
      <pc:sldChg chg="del">
        <pc:chgData name="Galuska, Laszlo /HU" userId="2b785261-7f52-4c93-8975-b8b049f7dc14" providerId="ADAL" clId="{4FED27BE-D93A-4FAA-8733-7B490944BA17}" dt="2025-09-12T14:34:42.332" v="39" actId="47"/>
        <pc:sldMkLst>
          <pc:docMk/>
          <pc:sldMk cId="584768750" sldId="473"/>
        </pc:sldMkLst>
      </pc:sldChg>
      <pc:sldChg chg="del">
        <pc:chgData name="Galuska, Laszlo /HU" userId="2b785261-7f52-4c93-8975-b8b049f7dc14" providerId="ADAL" clId="{4FED27BE-D93A-4FAA-8733-7B490944BA17}" dt="2025-09-12T14:34:43.648" v="40" actId="47"/>
        <pc:sldMkLst>
          <pc:docMk/>
          <pc:sldMk cId="2245777001" sldId="474"/>
        </pc:sldMkLst>
      </pc:sldChg>
      <pc:sldChg chg="del">
        <pc:chgData name="Galuska, Laszlo /HU" userId="2b785261-7f52-4c93-8975-b8b049f7dc14" providerId="ADAL" clId="{4FED27BE-D93A-4FAA-8733-7B490944BA17}" dt="2025-09-12T14:34:54.594" v="48" actId="47"/>
        <pc:sldMkLst>
          <pc:docMk/>
          <pc:sldMk cId="3974081395" sldId="484"/>
        </pc:sldMkLst>
      </pc:sldChg>
      <pc:sldChg chg="del">
        <pc:chgData name="Galuska, Laszlo /HU" userId="2b785261-7f52-4c93-8975-b8b049f7dc14" providerId="ADAL" clId="{4FED27BE-D93A-4FAA-8733-7B490944BA17}" dt="2025-09-12T14:34:53.206" v="47" actId="47"/>
        <pc:sldMkLst>
          <pc:docMk/>
          <pc:sldMk cId="3647397084" sldId="489"/>
        </pc:sldMkLst>
      </pc:sldChg>
      <pc:sldChg chg="del">
        <pc:chgData name="Galuska, Laszlo /HU" userId="2b785261-7f52-4c93-8975-b8b049f7dc14" providerId="ADAL" clId="{4FED27BE-D93A-4FAA-8733-7B490944BA17}" dt="2025-09-12T14:30:44.996" v="6" actId="47"/>
        <pc:sldMkLst>
          <pc:docMk/>
          <pc:sldMk cId="1759408251" sldId="499"/>
        </pc:sldMkLst>
      </pc:sldChg>
      <pc:sldChg chg="del">
        <pc:chgData name="Galuska, Laszlo /HU" userId="2b785261-7f52-4c93-8975-b8b049f7dc14" providerId="ADAL" clId="{4FED27BE-D93A-4FAA-8733-7B490944BA17}" dt="2025-09-12T14:30:44.567" v="5" actId="47"/>
        <pc:sldMkLst>
          <pc:docMk/>
          <pc:sldMk cId="1039550537" sldId="501"/>
        </pc:sldMkLst>
      </pc:sldChg>
      <pc:sldChg chg="del">
        <pc:chgData name="Galuska, Laszlo /HU" userId="2b785261-7f52-4c93-8975-b8b049f7dc14" providerId="ADAL" clId="{4FED27BE-D93A-4FAA-8733-7B490944BA17}" dt="2025-09-12T14:34:45.090" v="41" actId="47"/>
        <pc:sldMkLst>
          <pc:docMk/>
          <pc:sldMk cId="1970066324" sldId="502"/>
        </pc:sldMkLst>
      </pc:sldChg>
      <pc:sldChg chg="del">
        <pc:chgData name="Galuska, Laszlo /HU" userId="2b785261-7f52-4c93-8975-b8b049f7dc14" providerId="ADAL" clId="{4FED27BE-D93A-4FAA-8733-7B490944BA17}" dt="2025-09-12T14:30:56.783" v="23" actId="47"/>
        <pc:sldMkLst>
          <pc:docMk/>
          <pc:sldMk cId="2971687047" sldId="2145706203"/>
        </pc:sldMkLst>
      </pc:sldChg>
      <pc:sldChg chg="del">
        <pc:chgData name="Galuska, Laszlo /HU" userId="2b785261-7f52-4c93-8975-b8b049f7dc14" providerId="ADAL" clId="{4FED27BE-D93A-4FAA-8733-7B490944BA17}" dt="2025-09-12T14:30:57.109" v="24" actId="47"/>
        <pc:sldMkLst>
          <pc:docMk/>
          <pc:sldMk cId="1650412267" sldId="2145706204"/>
        </pc:sldMkLst>
      </pc:sldChg>
      <pc:sldChg chg="del">
        <pc:chgData name="Galuska, Laszlo /HU" userId="2b785261-7f52-4c93-8975-b8b049f7dc14" providerId="ADAL" clId="{4FED27BE-D93A-4FAA-8733-7B490944BA17}" dt="2025-09-12T14:30:57.659" v="25" actId="47"/>
        <pc:sldMkLst>
          <pc:docMk/>
          <pc:sldMk cId="1571647423" sldId="2145706205"/>
        </pc:sldMkLst>
      </pc:sldChg>
      <pc:sldChg chg="del">
        <pc:chgData name="Galuska, Laszlo /HU" userId="2b785261-7f52-4c93-8975-b8b049f7dc14" providerId="ADAL" clId="{4FED27BE-D93A-4FAA-8733-7B490944BA17}" dt="2025-09-12T14:30:58.260" v="26" actId="47"/>
        <pc:sldMkLst>
          <pc:docMk/>
          <pc:sldMk cId="1027358822" sldId="2145706206"/>
        </pc:sldMkLst>
      </pc:sldChg>
      <pc:sldChg chg="del">
        <pc:chgData name="Galuska, Laszlo /HU" userId="2b785261-7f52-4c93-8975-b8b049f7dc14" providerId="ADAL" clId="{4FED27BE-D93A-4FAA-8733-7B490944BA17}" dt="2025-09-12T14:31:01.262" v="28" actId="47"/>
        <pc:sldMkLst>
          <pc:docMk/>
          <pc:sldMk cId="4261992259" sldId="2145706207"/>
        </pc:sldMkLst>
      </pc:sldChg>
      <pc:sldChg chg="del">
        <pc:chgData name="Galuska, Laszlo /HU" userId="2b785261-7f52-4c93-8975-b8b049f7dc14" providerId="ADAL" clId="{4FED27BE-D93A-4FAA-8733-7B490944BA17}" dt="2025-09-12T14:31:02.014" v="29" actId="47"/>
        <pc:sldMkLst>
          <pc:docMk/>
          <pc:sldMk cId="377573371" sldId="2145706208"/>
        </pc:sldMkLst>
      </pc:sldChg>
      <pc:sldChg chg="del">
        <pc:chgData name="Galuska, Laszlo /HU" userId="2b785261-7f52-4c93-8975-b8b049f7dc14" providerId="ADAL" clId="{4FED27BE-D93A-4FAA-8733-7B490944BA17}" dt="2025-09-12T14:34:59.775" v="51" actId="47"/>
        <pc:sldMkLst>
          <pc:docMk/>
          <pc:sldMk cId="3693222931" sldId="2145706209"/>
        </pc:sldMkLst>
      </pc:sldChg>
      <pc:sldChg chg="del">
        <pc:chgData name="Galuska, Laszlo /HU" userId="2b785261-7f52-4c93-8975-b8b049f7dc14" providerId="ADAL" clId="{4FED27BE-D93A-4FAA-8733-7B490944BA17}" dt="2025-09-12T14:34:40.208" v="37" actId="47"/>
        <pc:sldMkLst>
          <pc:docMk/>
          <pc:sldMk cId="1081366993" sldId="2145706212"/>
        </pc:sldMkLst>
      </pc:sldChg>
      <pc:sldChg chg="del">
        <pc:chgData name="Galuska, Laszlo /HU" userId="2b785261-7f52-4c93-8975-b8b049f7dc14" providerId="ADAL" clId="{4FED27BE-D93A-4FAA-8733-7B490944BA17}" dt="2025-09-12T14:34:41.490" v="38" actId="47"/>
        <pc:sldMkLst>
          <pc:docMk/>
          <pc:sldMk cId="567472904" sldId="2145706213"/>
        </pc:sldMkLst>
      </pc:sldChg>
      <pc:sldChg chg="del">
        <pc:chgData name="Galuska, Laszlo /HU" userId="2b785261-7f52-4c93-8975-b8b049f7dc14" providerId="ADAL" clId="{4FED27BE-D93A-4FAA-8733-7B490944BA17}" dt="2025-09-12T14:34:34.966" v="34" actId="47"/>
        <pc:sldMkLst>
          <pc:docMk/>
          <pc:sldMk cId="3705985973" sldId="2145706215"/>
        </pc:sldMkLst>
      </pc:sldChg>
      <pc:sldChg chg="del">
        <pc:chgData name="Galuska, Laszlo /HU" userId="2b785261-7f52-4c93-8975-b8b049f7dc14" providerId="ADAL" clId="{4FED27BE-D93A-4FAA-8733-7B490944BA17}" dt="2025-09-12T14:34:37.589" v="35" actId="47"/>
        <pc:sldMkLst>
          <pc:docMk/>
          <pc:sldMk cId="4136511877" sldId="2145706216"/>
        </pc:sldMkLst>
      </pc:sldChg>
      <pc:sldChg chg="del">
        <pc:chgData name="Galuska, Laszlo /HU" userId="2b785261-7f52-4c93-8975-b8b049f7dc14" providerId="ADAL" clId="{4FED27BE-D93A-4FAA-8733-7B490944BA17}" dt="2025-09-12T14:30:44.093" v="4" actId="47"/>
        <pc:sldMkLst>
          <pc:docMk/>
          <pc:sldMk cId="1177991685" sldId="2145706219"/>
        </pc:sldMkLst>
      </pc:sldChg>
      <pc:sldChg chg="del">
        <pc:chgData name="Galuska, Laszlo /HU" userId="2b785261-7f52-4c93-8975-b8b049f7dc14" providerId="ADAL" clId="{4FED27BE-D93A-4FAA-8733-7B490944BA17}" dt="2025-09-12T14:30:48.902" v="12" actId="47"/>
        <pc:sldMkLst>
          <pc:docMk/>
          <pc:sldMk cId="2055898654" sldId="2145706221"/>
        </pc:sldMkLst>
      </pc:sldChg>
      <pc:sldChg chg="del">
        <pc:chgData name="Galuska, Laszlo /HU" userId="2b785261-7f52-4c93-8975-b8b049f7dc14" providerId="ADAL" clId="{4FED27BE-D93A-4FAA-8733-7B490944BA17}" dt="2025-09-12T14:30:56.428" v="22" actId="47"/>
        <pc:sldMkLst>
          <pc:docMk/>
          <pc:sldMk cId="2722832828" sldId="2145706222"/>
        </pc:sldMkLst>
      </pc:sldChg>
      <pc:sldChg chg="del">
        <pc:chgData name="Galuska, Laszlo /HU" userId="2b785261-7f52-4c93-8975-b8b049f7dc14" providerId="ADAL" clId="{4FED27BE-D93A-4FAA-8733-7B490944BA17}" dt="2025-09-12T14:30:45.487" v="7" actId="47"/>
        <pc:sldMkLst>
          <pc:docMk/>
          <pc:sldMk cId="3174951794" sldId="2145706223"/>
        </pc:sldMkLst>
      </pc:sldChg>
      <pc:sldChg chg="del">
        <pc:chgData name="Galuska, Laszlo /HU" userId="2b785261-7f52-4c93-8975-b8b049f7dc14" providerId="ADAL" clId="{4FED27BE-D93A-4FAA-8733-7B490944BA17}" dt="2025-09-12T14:31:00.865" v="27" actId="47"/>
        <pc:sldMkLst>
          <pc:docMk/>
          <pc:sldMk cId="139713685" sldId="2145706224"/>
        </pc:sldMkLst>
      </pc:sldChg>
      <pc:sldChg chg="del">
        <pc:chgData name="Galuska, Laszlo /HU" userId="2b785261-7f52-4c93-8975-b8b049f7dc14" providerId="ADAL" clId="{4FED27BE-D93A-4FAA-8733-7B490944BA17}" dt="2025-09-12T14:34:38.909" v="36" actId="47"/>
        <pc:sldMkLst>
          <pc:docMk/>
          <pc:sldMk cId="206477255" sldId="2145706226"/>
        </pc:sldMkLst>
      </pc:sldChg>
      <pc:sldChg chg="del">
        <pc:chgData name="Galuska, Laszlo /HU" userId="2b785261-7f52-4c93-8975-b8b049f7dc14" providerId="ADAL" clId="{4FED27BE-D93A-4FAA-8733-7B490944BA17}" dt="2025-09-12T14:34:46.522" v="42" actId="47"/>
        <pc:sldMkLst>
          <pc:docMk/>
          <pc:sldMk cId="3621630940" sldId="2145706227"/>
        </pc:sldMkLst>
      </pc:sldChg>
      <pc:sldChg chg="del">
        <pc:chgData name="Galuska, Laszlo /HU" userId="2b785261-7f52-4c93-8975-b8b049f7dc14" providerId="ADAL" clId="{4FED27BE-D93A-4FAA-8733-7B490944BA17}" dt="2025-09-12T14:34:56.532" v="49" actId="47"/>
        <pc:sldMkLst>
          <pc:docMk/>
          <pc:sldMk cId="3830762233" sldId="2145706228"/>
        </pc:sldMkLst>
      </pc:sldChg>
      <pc:sldChg chg="del">
        <pc:chgData name="Galuska, Laszlo /HU" userId="2b785261-7f52-4c93-8975-b8b049f7dc14" providerId="ADAL" clId="{4FED27BE-D93A-4FAA-8733-7B490944BA17}" dt="2025-09-12T14:31:03.507" v="30" actId="47"/>
        <pc:sldMkLst>
          <pc:docMk/>
          <pc:sldMk cId="3360913744" sldId="2145706229"/>
        </pc:sldMkLst>
      </pc:sldChg>
      <pc:sldChg chg="del">
        <pc:chgData name="Galuska, Laszlo /HU" userId="2b785261-7f52-4c93-8975-b8b049f7dc14" providerId="ADAL" clId="{4FED27BE-D93A-4FAA-8733-7B490944BA17}" dt="2025-09-12T14:31:03.889" v="31" actId="47"/>
        <pc:sldMkLst>
          <pc:docMk/>
          <pc:sldMk cId="907882916" sldId="2145706230"/>
        </pc:sldMkLst>
      </pc:sldChg>
      <pc:sldChg chg="del">
        <pc:chgData name="Galuska, Laszlo /HU" userId="2b785261-7f52-4c93-8975-b8b049f7dc14" providerId="ADAL" clId="{4FED27BE-D93A-4FAA-8733-7B490944BA17}" dt="2025-09-12T14:30:49.742" v="14" actId="47"/>
        <pc:sldMkLst>
          <pc:docMk/>
          <pc:sldMk cId="634301595" sldId="2145706231"/>
        </pc:sldMkLst>
      </pc:sldChg>
      <pc:sldChg chg="del">
        <pc:chgData name="Galuska, Laszlo /HU" userId="2b785261-7f52-4c93-8975-b8b049f7dc14" providerId="ADAL" clId="{4FED27BE-D93A-4FAA-8733-7B490944BA17}" dt="2025-09-12T14:31:04.300" v="32" actId="47"/>
        <pc:sldMkLst>
          <pc:docMk/>
          <pc:sldMk cId="1373429952" sldId="2145706232"/>
        </pc:sldMkLst>
      </pc:sldChg>
      <pc:sldChg chg="del">
        <pc:chgData name="Galuska, Laszlo /HU" userId="2b785261-7f52-4c93-8975-b8b049f7dc14" providerId="ADAL" clId="{4FED27BE-D93A-4FAA-8733-7B490944BA17}" dt="2025-09-12T14:30:50.087" v="15" actId="47"/>
        <pc:sldMkLst>
          <pc:docMk/>
          <pc:sldMk cId="2055416876" sldId="2145706233"/>
        </pc:sldMkLst>
      </pc:sldChg>
      <pc:sldChg chg="del">
        <pc:chgData name="Galuska, Laszlo /HU" userId="2b785261-7f52-4c93-8975-b8b049f7dc14" providerId="ADAL" clId="{4FED27BE-D93A-4FAA-8733-7B490944BA17}" dt="2025-09-12T14:30:50.572" v="16" actId="47"/>
        <pc:sldMkLst>
          <pc:docMk/>
          <pc:sldMk cId="4232960615" sldId="2145706234"/>
        </pc:sldMkLst>
      </pc:sldChg>
      <pc:sldChg chg="del">
        <pc:chgData name="Galuska, Laszlo /HU" userId="2b785261-7f52-4c93-8975-b8b049f7dc14" providerId="ADAL" clId="{4FED27BE-D93A-4FAA-8733-7B490944BA17}" dt="2025-09-12T14:30:50.978" v="17" actId="47"/>
        <pc:sldMkLst>
          <pc:docMk/>
          <pc:sldMk cId="4085618498" sldId="2145706235"/>
        </pc:sldMkLst>
      </pc:sldChg>
      <pc:sldChg chg="del">
        <pc:chgData name="Galuska, Laszlo /HU" userId="2b785261-7f52-4c93-8975-b8b049f7dc14" providerId="ADAL" clId="{4FED27BE-D93A-4FAA-8733-7B490944BA17}" dt="2025-09-12T14:30:51.547" v="18" actId="47"/>
        <pc:sldMkLst>
          <pc:docMk/>
          <pc:sldMk cId="1588958637" sldId="2145706236"/>
        </pc:sldMkLst>
      </pc:sldChg>
      <pc:sldChg chg="del">
        <pc:chgData name="Galuska, Laszlo /HU" userId="2b785261-7f52-4c93-8975-b8b049f7dc14" providerId="ADAL" clId="{4FED27BE-D93A-4FAA-8733-7B490944BA17}" dt="2025-09-12T14:30:45.953" v="8" actId="47"/>
        <pc:sldMkLst>
          <pc:docMk/>
          <pc:sldMk cId="1184103323" sldId="2145706237"/>
        </pc:sldMkLst>
      </pc:sldChg>
      <pc:sldChg chg="del">
        <pc:chgData name="Galuska, Laszlo /HU" userId="2b785261-7f52-4c93-8975-b8b049f7dc14" providerId="ADAL" clId="{4FED27BE-D93A-4FAA-8733-7B490944BA17}" dt="2025-09-12T14:30:46.369" v="9" actId="47"/>
        <pc:sldMkLst>
          <pc:docMk/>
          <pc:sldMk cId="1098317689" sldId="2145706238"/>
        </pc:sldMkLst>
      </pc:sldChg>
      <pc:sldChg chg="del">
        <pc:chgData name="Galuska, Laszlo /HU" userId="2b785261-7f52-4c93-8975-b8b049f7dc14" providerId="ADAL" clId="{4FED27BE-D93A-4FAA-8733-7B490944BA17}" dt="2025-09-12T14:30:46.948" v="10" actId="47"/>
        <pc:sldMkLst>
          <pc:docMk/>
          <pc:sldMk cId="724814853" sldId="2145706239"/>
        </pc:sldMkLst>
      </pc:sldChg>
      <pc:sldChg chg="del">
        <pc:chgData name="Galuska, Laszlo /HU" userId="2b785261-7f52-4c93-8975-b8b049f7dc14" providerId="ADAL" clId="{4FED27BE-D93A-4FAA-8733-7B490944BA17}" dt="2025-09-12T14:34:48.201" v="43" actId="47"/>
        <pc:sldMkLst>
          <pc:docMk/>
          <pc:sldMk cId="91617757" sldId="2145706240"/>
        </pc:sldMkLst>
      </pc:sldChg>
      <pc:sldChg chg="del">
        <pc:chgData name="Galuska, Laszlo /HU" userId="2b785261-7f52-4c93-8975-b8b049f7dc14" providerId="ADAL" clId="{4FED27BE-D93A-4FAA-8733-7B490944BA17}" dt="2025-09-12T14:30:47.572" v="11" actId="47"/>
        <pc:sldMkLst>
          <pc:docMk/>
          <pc:sldMk cId="2633085091" sldId="2145706241"/>
        </pc:sldMkLst>
      </pc:sldChg>
      <pc:sldChg chg="del">
        <pc:chgData name="Galuska, Laszlo /HU" userId="2b785261-7f52-4c93-8975-b8b049f7dc14" providerId="ADAL" clId="{4FED27BE-D93A-4FAA-8733-7B490944BA17}" dt="2025-09-12T14:34:49.560" v="44" actId="47"/>
        <pc:sldMkLst>
          <pc:docMk/>
          <pc:sldMk cId="3654088096" sldId="2145706242"/>
        </pc:sldMkLst>
      </pc:sldChg>
      <pc:sldChg chg="del">
        <pc:chgData name="Galuska, Laszlo /HU" userId="2b785261-7f52-4c93-8975-b8b049f7dc14" providerId="ADAL" clId="{4FED27BE-D93A-4FAA-8733-7B490944BA17}" dt="2025-09-12T14:34:51.014" v="45" actId="47"/>
        <pc:sldMkLst>
          <pc:docMk/>
          <pc:sldMk cId="4042911427" sldId="2145706243"/>
        </pc:sldMkLst>
      </pc:sldChg>
      <pc:sldChg chg="del">
        <pc:chgData name="Galuska, Laszlo /HU" userId="2b785261-7f52-4c93-8975-b8b049f7dc14" providerId="ADAL" clId="{4FED27BE-D93A-4FAA-8733-7B490944BA17}" dt="2025-09-12T14:34:51.820" v="46" actId="47"/>
        <pc:sldMkLst>
          <pc:docMk/>
          <pc:sldMk cId="2712041327" sldId="2145706244"/>
        </pc:sldMkLst>
      </pc:sldChg>
      <pc:sldChg chg="del">
        <pc:chgData name="Galuska, Laszlo /HU" userId="2b785261-7f52-4c93-8975-b8b049f7dc14" providerId="ADAL" clId="{4FED27BE-D93A-4FAA-8733-7B490944BA17}" dt="2025-09-12T14:34:58.098" v="50" actId="47"/>
        <pc:sldMkLst>
          <pc:docMk/>
          <pc:sldMk cId="2995676985" sldId="2145706245"/>
        </pc:sldMkLst>
      </pc:sldChg>
      <pc:sldChg chg="del">
        <pc:chgData name="Galuska, Laszlo /HU" userId="2b785261-7f52-4c93-8975-b8b049f7dc14" providerId="ADAL" clId="{4FED27BE-D93A-4FAA-8733-7B490944BA17}" dt="2025-09-12T14:30:41.163" v="0" actId="47"/>
        <pc:sldMkLst>
          <pc:docMk/>
          <pc:sldMk cId="927511272" sldId="2145706246"/>
        </pc:sldMkLst>
      </pc:sldChg>
      <pc:sldChg chg="del">
        <pc:chgData name="Galuska, Laszlo /HU" userId="2b785261-7f52-4c93-8975-b8b049f7dc14" providerId="ADAL" clId="{4FED27BE-D93A-4FAA-8733-7B490944BA17}" dt="2025-09-12T14:31:05.147" v="33" actId="47"/>
        <pc:sldMkLst>
          <pc:docMk/>
          <pc:sldMk cId="2547882656" sldId="2145706247"/>
        </pc:sldMkLst>
      </pc:sldChg>
      <pc:sldMasterChg chg="delSldLayout">
        <pc:chgData name="Galuska, Laszlo /HU" userId="2b785261-7f52-4c93-8975-b8b049f7dc14" providerId="ADAL" clId="{4FED27BE-D93A-4FAA-8733-7B490944BA17}" dt="2025-09-12T14:30:41.163" v="0" actId="47"/>
        <pc:sldMasterMkLst>
          <pc:docMk/>
          <pc:sldMasterMk cId="3151943811" sldId="2147483688"/>
        </pc:sldMasterMkLst>
        <pc:sldLayoutChg chg="del">
          <pc:chgData name="Galuska, Laszlo /HU" userId="2b785261-7f52-4c93-8975-b8b049f7dc14" providerId="ADAL" clId="{4FED27BE-D93A-4FAA-8733-7B490944BA17}" dt="2025-09-12T14:30:41.163" v="0" actId="47"/>
          <pc:sldLayoutMkLst>
            <pc:docMk/>
            <pc:sldMasterMk cId="3151943811" sldId="2147483688"/>
            <pc:sldLayoutMk cId="1392406465" sldId="2147483877"/>
          </pc:sldLayoutMkLst>
        </pc:sldLayoutChg>
      </pc:sldMasterChg>
      <pc:sldMasterChg chg="delSldLayout">
        <pc:chgData name="Galuska, Laszlo /HU" userId="2b785261-7f52-4c93-8975-b8b049f7dc14" providerId="ADAL" clId="{4FED27BE-D93A-4FAA-8733-7B490944BA17}" dt="2025-09-12T14:34:41.490" v="38" actId="47"/>
        <pc:sldMasterMkLst>
          <pc:docMk/>
          <pc:sldMasterMk cId="4182637012" sldId="2147483894"/>
        </pc:sldMasterMkLst>
        <pc:sldLayoutChg chg="del">
          <pc:chgData name="Galuska, Laszlo /HU" userId="2b785261-7f52-4c93-8975-b8b049f7dc14" providerId="ADAL" clId="{4FED27BE-D93A-4FAA-8733-7B490944BA17}" dt="2025-09-12T14:34:41.490" v="38" actId="47"/>
          <pc:sldLayoutMkLst>
            <pc:docMk/>
            <pc:sldMasterMk cId="4182637012" sldId="2147483894"/>
            <pc:sldLayoutMk cId="2367720959" sldId="21474839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6450-9315-4D32-9EF2-2AE82DFD7AF3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963A-1723-4BC2-8557-44BD11894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A350-8ECC-8A83-B8C9-63E8EA1F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08375-2853-F45A-B2F3-4D0A4C201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0E822-2521-7748-77CA-C886D3EDF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A3E5-E14D-AEBF-348B-17F458105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4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FD61-3D4A-19C0-2994-BBE3560E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E3E9F-5E45-2FF6-0665-D73ECE2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ADF44-3876-4BD5-D30E-B57219939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487C-67D7-5F17-5B81-D8488DD00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2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C8079-2DAF-A41C-0215-48DEB004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3AA12-FCC0-6537-6EA2-47F8F74AC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BCC5B-F1F5-BEE9-E1EB-BF1BF7D1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2C344-27AE-40D9-D5D5-A2EA98844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6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CC26-10C4-C684-D9A4-1C0E365BF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E9E07-0B6A-C213-9CD7-FCDC84588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CEB27-5874-167B-2E63-8A5BBB395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0F840-0A96-56B6-C819-BACCE2569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0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E56D-EF9E-C275-32E9-711B73039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F9856-E4FF-2D16-131D-8D324A06E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51CDB-79F2-8BC5-BCAD-B82AD0323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A5E5-D46B-A55D-FA9F-BA54D578A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5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C40A4-4D98-E04E-53C3-7F7DC5E6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C84CF-7C19-E2B7-4D88-09EC231F2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9AAB3-5D72-77A8-D8A8-BD213CE55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26674-6E1D-90F3-B461-E2EEF6CD0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0F71-FAD5-52E5-5DE6-7445FED78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57CFE-2613-5A2A-0A11-A2FFC34F2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599EC9-5D97-5E27-B873-302ABA3BB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E10D2-2179-20C0-79AC-45A9A93C7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5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55C02-3267-2F37-BCD8-C54FE4B7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43E3E-28F5-653F-6890-181B116F1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AD6DB-DDCA-299F-2E99-A4B34CC6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0DA97-8CED-493E-2ABF-03C30B163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0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DD6D-E7BD-56F7-51D2-8034DB5FD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815DA-E489-ED50-FDA4-D701BB387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AB300-9905-C290-1B4D-8544180C1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F0780-A2DF-FB72-E68A-C296C94C1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B3D2-7774-0DDD-DB53-A8B32B00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C8193-653B-5E15-E02D-0B9DC88AE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1973F-A8B7-B0D6-E954-3CBE8A700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415E-3CEF-AF57-9DE0-E32793573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9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F4EAE-361D-2FCF-9E89-D2B59625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DE4B9-F783-0FAF-0DE1-1F539813B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DCD2-E3E7-2844-98D1-F46672A40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6011B-4BEF-DC42-518C-A00A027D6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4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AC6E-9247-00C6-CA53-F56D155A3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A84FF-BEF0-CFB3-DF18-225543CD5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70D6B-9824-2EA7-DC27-E670D4393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8FB91-F420-5E46-7423-183C05C87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4D8B-0087-8178-93DA-C0785B69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48705-1CAB-42DA-1C86-E11F132AE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F2104-FB22-8DA8-1D92-05668B1B9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CE3F-F86B-84DF-30FC-678B4E16E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0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73A3-F686-B018-B82F-32F16DC13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D93E9-5F5C-3F96-D486-2439B9038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3B172-A25D-3225-DD65-F4CDFE075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8642-6B8B-823C-B408-B75634E9D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8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sv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28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2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596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7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50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4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1488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6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0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7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1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 (White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7755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794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725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4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44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634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764445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787589"/>
            <a:ext cx="764402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428424"/>
            <a:ext cx="764402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05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115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Empha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29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18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40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38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5371001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87589"/>
            <a:ext cx="5370568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5" y="1428424"/>
            <a:ext cx="5370568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4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4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8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58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1600" y="1789011"/>
            <a:ext cx="5371435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5999" y="1789011"/>
            <a:ext cx="5361711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119159"/>
            <a:ext cx="2745600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119159"/>
            <a:ext cx="2744537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4"/>
            <a:ext cx="113136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85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29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83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5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359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418872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3354077"/>
            <a:ext cx="1379716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418872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385508"/>
            <a:ext cx="1178053" cy="276908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8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59071"/>
            <a:ext cx="2822400" cy="4479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276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22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168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89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40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Section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7750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1_Section 1">
    <p:bg>
      <p:bgPr>
        <a:solidFill>
          <a:srgbClr val="01857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172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2;p33">
            <a:extLst>
              <a:ext uri="{FF2B5EF4-FFF2-40B4-BE49-F238E27FC236}">
                <a16:creationId xmlns:a16="http://schemas.microsoft.com/office/drawing/2014/main" id="{AB6F947F-D209-045B-C7CD-49DD353ECDF7}"/>
              </a:ext>
            </a:extLst>
          </p:cNvPr>
          <p:cNvSpPr/>
          <p:nvPr userDrawn="1"/>
        </p:nvSpPr>
        <p:spPr>
          <a:xfrm>
            <a:off x="0" y="5677167"/>
            <a:ext cx="11296800" cy="11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40;p9">
            <a:extLst>
              <a:ext uri="{FF2B5EF4-FFF2-40B4-BE49-F238E27FC236}">
                <a16:creationId xmlns:a16="http://schemas.microsoft.com/office/drawing/2014/main" id="{9CDA3FAD-129C-7F7B-9BB5-558D4E0ED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18C4B-7331-AE36-CE78-EFA6F2C027A4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6" name="Google Shape;771;p119">
              <a:extLst>
                <a:ext uri="{FF2B5EF4-FFF2-40B4-BE49-F238E27FC236}">
                  <a16:creationId xmlns:a16="http://schemas.microsoft.com/office/drawing/2014/main" id="{485ACB31-CDCF-C447-A93C-C7C478731120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772;p119">
              <a:extLst>
                <a:ext uri="{FF2B5EF4-FFF2-40B4-BE49-F238E27FC236}">
                  <a16:creationId xmlns:a16="http://schemas.microsoft.com/office/drawing/2014/main" id="{33E09379-1B23-EAD7-F1AA-CBA7DDF1359B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45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lant 2" preserve="1" userDrawn="1">
  <p:cSld name="Title + Sla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9">
            <a:extLst>
              <a:ext uri="{FF2B5EF4-FFF2-40B4-BE49-F238E27FC236}">
                <a16:creationId xmlns:a16="http://schemas.microsoft.com/office/drawing/2014/main" id="{EA31EB1F-7B95-D560-18F8-6CE1B9ED83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105626F-1C02-EF6C-79E8-A47E83237E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944F4-1D21-0FC2-E470-594683C212CC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5" name="Google Shape;771;p119">
              <a:extLst>
                <a:ext uri="{FF2B5EF4-FFF2-40B4-BE49-F238E27FC236}">
                  <a16:creationId xmlns:a16="http://schemas.microsoft.com/office/drawing/2014/main" id="{6EC712E0-B6A1-A65C-BD03-1D59CD6B81D9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72;p119">
              <a:extLst>
                <a:ext uri="{FF2B5EF4-FFF2-40B4-BE49-F238E27FC236}">
                  <a16:creationId xmlns:a16="http://schemas.microsoft.com/office/drawing/2014/main" id="{A5826F5D-71C5-D4F1-9665-C83278C924C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5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787589"/>
            <a:ext cx="2827013" cy="44514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332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8" y="985499"/>
            <a:ext cx="7394749" cy="286660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867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1135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1937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741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350332" y="2949165"/>
            <a:ext cx="1691347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0332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915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51915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51937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51937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680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5680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27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3" preserve="1">
  <p:cSld name="Cover slide 3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8660234" y="-21264"/>
            <a:ext cx="3573433" cy="6879264"/>
          </a:xfrm>
          <a:custGeom>
            <a:avLst/>
            <a:gdLst/>
            <a:ahLst/>
            <a:cxnLst/>
            <a:rect l="l" t="t" r="r" b="b"/>
            <a:pathLst>
              <a:path w="107203" h="207345" extrusionOk="0">
                <a:moveTo>
                  <a:pt x="106561" y="207345"/>
                </a:moveTo>
                <a:lnTo>
                  <a:pt x="107203" y="0"/>
                </a:lnTo>
                <a:lnTo>
                  <a:pt x="21826" y="394"/>
                </a:lnTo>
                <a:lnTo>
                  <a:pt x="0" y="20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1606" b="1606"/>
          <a:stretch/>
        </p:blipFill>
        <p:spPr>
          <a:xfrm>
            <a:off x="10060033" y="4791169"/>
            <a:ext cx="1815600" cy="17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 rot="195">
            <a:off x="406458" y="1948223"/>
            <a:ext cx="7198151" cy="880226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6400" b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 rot="-628">
            <a:off x="406393" y="3641785"/>
            <a:ext cx="6696551" cy="1148800"/>
          </a:xfrm>
          <a:prstGeom prst="rect">
            <a:avLst/>
          </a:prstGeom>
        </p:spPr>
        <p:txBody>
          <a:bodyPr spcFirstLastPara="1" wrap="square" lIns="90000" tIns="5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406400" y="5103663"/>
            <a:ext cx="3403600" cy="53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54000" rIns="91425" bIns="54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3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left)" preserve="1">
  <p:cSld name="Side image teal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9699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413267" y="1524000"/>
            <a:ext cx="3508800" cy="4588933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095999" y="596901"/>
            <a:ext cx="5706535" cy="551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8936E-EA83-607C-5D94-EB73F430655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ACC6E71-F7F0-D6C6-CF25-53E1C5E17EB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5FE99A8-9054-E521-1B5D-625E4642705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right)" preserve="1">
  <p:cSld name="Side image teal (right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flipH="1">
            <a:off x="6915368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400" y="596901"/>
            <a:ext cx="5689600" cy="55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8261300" y="1523999"/>
            <a:ext cx="3541233" cy="456087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4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– Big" preserve="1">
  <p:cSld name="Numbers – Bi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hasCustomPrompt="1"/>
          </p:nvPr>
        </p:nvSpPr>
        <p:spPr>
          <a:xfrm>
            <a:off x="4856400" y="1500400"/>
            <a:ext cx="7335600" cy="3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21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1467700" y="2169333"/>
            <a:ext cx="2768800" cy="2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990067" y="1378033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3"/>
          </p:nvPr>
        </p:nvSpPr>
        <p:spPr>
          <a:xfrm>
            <a:off x="4990067" y="4496236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19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4175186"/>
            <a:ext cx="7988000" cy="1937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52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– 1" preserve="1">
  <p:cSld name="Headline –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l="16792" r="17915"/>
          <a:stretch/>
        </p:blipFill>
        <p:spPr>
          <a:xfrm rot="5400000">
            <a:off x="5829099" y="469008"/>
            <a:ext cx="6853967" cy="590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06401" y="1388534"/>
            <a:ext cx="8679367" cy="732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406401" y="2346385"/>
            <a:ext cx="5897367" cy="3605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1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Intro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5129267" y="1524000"/>
            <a:ext cx="6673267" cy="4119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-32400" y="-9399"/>
            <a:ext cx="5161667" cy="6904433"/>
          </a:xfrm>
          <a:custGeom>
            <a:avLst/>
            <a:gdLst/>
            <a:ahLst/>
            <a:cxnLst/>
            <a:rect l="l" t="t" r="r" b="b"/>
            <a:pathLst>
              <a:path w="141686" h="207133" extrusionOk="0">
                <a:moveTo>
                  <a:pt x="830" y="0"/>
                </a:moveTo>
                <a:lnTo>
                  <a:pt x="0" y="206752"/>
                </a:lnTo>
                <a:lnTo>
                  <a:pt x="119634" y="207133"/>
                </a:lnTo>
                <a:lnTo>
                  <a:pt x="141686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06401" y="1524000"/>
            <a:ext cx="3759967" cy="2464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0D9873-5428-51FA-82FE-083B6B53D135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B716BA1F-FE7E-531A-6227-3E0437B5D63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2B5882B-FA3B-973B-7B44-7777F8BD2638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40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0391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1_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;p11">
            <a:extLst>
              <a:ext uri="{FF2B5EF4-FFF2-40B4-BE49-F238E27FC236}">
                <a16:creationId xmlns:a16="http://schemas.microsoft.com/office/drawing/2014/main" id="{AED2F05A-A61D-255E-BC4E-77F7521F1D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45A1F-9BB5-5192-CAB1-205A5A6CE36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4" name="Google Shape;771;p119">
              <a:extLst>
                <a:ext uri="{FF2B5EF4-FFF2-40B4-BE49-F238E27FC236}">
                  <a16:creationId xmlns:a16="http://schemas.microsoft.com/office/drawing/2014/main" id="{0DFA0A55-4158-79AE-ACB5-30A001E03DE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772;p119">
              <a:extLst>
                <a:ext uri="{FF2B5EF4-FFF2-40B4-BE49-F238E27FC236}">
                  <a16:creationId xmlns:a16="http://schemas.microsoft.com/office/drawing/2014/main" id="{9C671C3A-CE9E-ED1F-00BA-52A714D8F82C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87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978218" y="387985"/>
            <a:ext cx="934402" cy="38068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38CD7-0A84-4BA8-9815-AE4E5E73358C}"/>
              </a:ext>
            </a:extLst>
          </p:cNvPr>
          <p:cNvSpPr txBox="1"/>
          <p:nvPr userDrawn="1"/>
        </p:nvSpPr>
        <p:spPr>
          <a:xfrm>
            <a:off x="1000082" y="3453755"/>
            <a:ext cx="2924498" cy="257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b="1">
                <a:solidFill>
                  <a:schemeClr val="bg1"/>
                </a:solidFill>
              </a:rPr>
              <a:t>kpmg.com/powered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50188-A583-4D87-B87F-8559366FEA44}"/>
              </a:ext>
            </a:extLst>
          </p:cNvPr>
          <p:cNvGrpSpPr/>
          <p:nvPr userDrawn="1"/>
        </p:nvGrpSpPr>
        <p:grpSpPr>
          <a:xfrm>
            <a:off x="998476" y="295097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CDBDCF-2BDA-4660-A081-03D4954A053D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F7B42C-D71C-40D4-946C-7636ACFC549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37E949-BF41-4554-AEF3-BF362537E1FE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9705D8-33B7-4A7E-B54F-7011BFEC46B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961A11-ABEA-4896-9D74-3F0AB448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7F26E8E-8728-4DD8-9351-C3B718761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FBDA2C2-CAE6-4FDB-8E4E-40C03EAD5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CAE7E07-E577-49BF-A553-31CBEE93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0DDAADB-2D33-4E69-9D20-CF547A4B3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6F11D9-0F57-4CF5-AD2A-C0EED18DA7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98476" y="3765764"/>
            <a:ext cx="66148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Copyright owned by one or more of the KPMG International entities. KPMG International entities provide no services to clients. All rights reserved.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729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309863"/>
            <a:ext cx="11304000" cy="492915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437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45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6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0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70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9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0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683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A3E01-5EEB-9EDB-C6D6-01893F113E4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036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34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1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22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80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2C4DC0F5-A951-4DEC-8BB2-F4C6E12ACE19}"/>
              </a:ext>
            </a:extLst>
          </p:cNvPr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1157B-7108-4DB8-2F85-720615CFB516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9021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8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44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9681A-D811-4310-B4BD-E00FD33B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898983-EBE3-480E-8453-3EBE46A64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12000"/>
            <a:ext cx="11376025" cy="46672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E1B5D10-440D-A38F-618E-AF7F71B60125}"/>
              </a:ext>
            </a:extLst>
          </p:cNvPr>
          <p:cNvSpPr txBox="1">
            <a:spLocks/>
          </p:cNvSpPr>
          <p:nvPr userDrawn="1"/>
        </p:nvSpPr>
        <p:spPr>
          <a:xfrm>
            <a:off x="11483214" y="6397544"/>
            <a:ext cx="60159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361BB-625F-03D2-6BE8-CC0E45DDE38B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43315259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87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7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97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20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55DEC-8477-C328-A383-757F2217ED7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94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16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62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7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1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B6AC3-EC2C-011C-C9DF-0169DF888F8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82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83E4F-6787-048A-C8A9-2D3A5CB2EBF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1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7502-43DD-A44D-849E-3D8801E1F350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3410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3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6355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15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99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1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E0D32-8087-EB48-9F3C-7748429CD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820265"/>
            <a:ext cx="9692421" cy="4562720"/>
          </a:xfrm>
        </p:spPr>
        <p:txBody>
          <a:bodyPr/>
          <a:lstStyle>
            <a:lvl1pPr indent="-180000">
              <a:defRPr/>
            </a:lvl1pPr>
            <a:lvl2pPr marL="270000" indent="-270000">
              <a:defRPr/>
            </a:lvl2pPr>
            <a:lvl3pPr marL="540000" indent="-270000">
              <a:defRPr/>
            </a:lvl3pPr>
            <a:lvl4pPr marL="810000" indent="-270000">
              <a:defRPr/>
            </a:lvl4pPr>
            <a:lvl5pPr marL="1080000" indent="-270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289A4-2DF5-4B31-8B5F-F740D5476E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DAA3-B862-4C19-85C4-D67FA5559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993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96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9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8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2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11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8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22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5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36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47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50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89258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89140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143071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892586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891402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26816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7376332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7375148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6816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376332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375148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143071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92586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891402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43071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892586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91402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43071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892586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891402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626816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7376332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7375148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626816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7376332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375148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626816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376332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7375148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10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5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641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6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5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24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72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4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91.xml"/><Relationship Id="rId68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74" Type="http://schemas.openxmlformats.org/officeDocument/2006/relationships/slideLayout" Target="../slideLayouts/slideLayout102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1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69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100.xml"/><Relationship Id="rId80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Relationship Id="rId70" Type="http://schemas.openxmlformats.org/officeDocument/2006/relationships/slideLayout" Target="../slideLayouts/slideLayout98.xml"/><Relationship Id="rId75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01.xml"/><Relationship Id="rId78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35.xml"/><Relationship Id="rId7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63" Type="http://schemas.openxmlformats.org/officeDocument/2006/relationships/slideLayout" Target="../slideLayouts/slideLayout169.xml"/><Relationship Id="rId68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53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164.xml"/><Relationship Id="rId74" Type="http://schemas.openxmlformats.org/officeDocument/2006/relationships/slideLayout" Target="../slideLayouts/slideLayout180.xml"/><Relationship Id="rId79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7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59" Type="http://schemas.openxmlformats.org/officeDocument/2006/relationships/slideLayout" Target="../slideLayouts/slideLayout165.xml"/><Relationship Id="rId67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62" Type="http://schemas.openxmlformats.org/officeDocument/2006/relationships/slideLayout" Target="../slideLayouts/slideLayout168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81" Type="http://schemas.openxmlformats.org/officeDocument/2006/relationships/image" Target="../media/image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9.xml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41.xml"/><Relationship Id="rId47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2.xml"/><Relationship Id="rId68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36.xml"/><Relationship Id="rId53" Type="http://schemas.openxmlformats.org/officeDocument/2006/relationships/slideLayout" Target="../slideLayouts/slideLayout252.xml"/><Relationship Id="rId58" Type="http://schemas.openxmlformats.org/officeDocument/2006/relationships/slideLayout" Target="../slideLayouts/slideLayout257.xml"/><Relationship Id="rId74" Type="http://schemas.openxmlformats.org/officeDocument/2006/relationships/slideLayout" Target="../slideLayouts/slideLayout273.xml"/><Relationship Id="rId79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260.xml"/><Relationship Id="rId82" Type="http://schemas.openxmlformats.org/officeDocument/2006/relationships/image" Target="../media/image7.png"/><Relationship Id="rId1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slideLayout" Target="../slideLayouts/slideLayout226.xml"/><Relationship Id="rId30" Type="http://schemas.openxmlformats.org/officeDocument/2006/relationships/slideLayout" Target="../slideLayouts/slideLayout229.xml"/><Relationship Id="rId35" Type="http://schemas.openxmlformats.org/officeDocument/2006/relationships/slideLayout" Target="../slideLayouts/slideLayout234.xml"/><Relationship Id="rId43" Type="http://schemas.openxmlformats.org/officeDocument/2006/relationships/slideLayout" Target="../slideLayouts/slideLayout242.xml"/><Relationship Id="rId48" Type="http://schemas.openxmlformats.org/officeDocument/2006/relationships/slideLayout" Target="../slideLayouts/slideLayout247.xml"/><Relationship Id="rId56" Type="http://schemas.openxmlformats.org/officeDocument/2006/relationships/slideLayout" Target="../slideLayouts/slideLayout255.xml"/><Relationship Id="rId64" Type="http://schemas.openxmlformats.org/officeDocument/2006/relationships/slideLayout" Target="../slideLayouts/slideLayout263.xml"/><Relationship Id="rId69" Type="http://schemas.openxmlformats.org/officeDocument/2006/relationships/slideLayout" Target="../slideLayouts/slideLayout268.xml"/><Relationship Id="rId7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07.xml"/><Relationship Id="rId51" Type="http://schemas.openxmlformats.org/officeDocument/2006/relationships/slideLayout" Target="../slideLayouts/slideLayout250.xml"/><Relationship Id="rId72" Type="http://schemas.openxmlformats.org/officeDocument/2006/relationships/slideLayout" Target="../slideLayouts/slideLayout271.xml"/><Relationship Id="rId80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33" Type="http://schemas.openxmlformats.org/officeDocument/2006/relationships/slideLayout" Target="../slideLayouts/slideLayout232.xml"/><Relationship Id="rId38" Type="http://schemas.openxmlformats.org/officeDocument/2006/relationships/slideLayout" Target="../slideLayouts/slideLayout237.xml"/><Relationship Id="rId46" Type="http://schemas.openxmlformats.org/officeDocument/2006/relationships/slideLayout" Target="../slideLayouts/slideLayout245.xml"/><Relationship Id="rId59" Type="http://schemas.openxmlformats.org/officeDocument/2006/relationships/slideLayout" Target="../slideLayouts/slideLayout258.xml"/><Relationship Id="rId67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19.xml"/><Relationship Id="rId41" Type="http://schemas.openxmlformats.org/officeDocument/2006/relationships/slideLayout" Target="../slideLayouts/slideLayout240.xml"/><Relationship Id="rId54" Type="http://schemas.openxmlformats.org/officeDocument/2006/relationships/slideLayout" Target="../slideLayouts/slideLayout253.xml"/><Relationship Id="rId62" Type="http://schemas.openxmlformats.org/officeDocument/2006/relationships/slideLayout" Target="../slideLayouts/slideLayout261.xml"/><Relationship Id="rId70" Type="http://schemas.openxmlformats.org/officeDocument/2006/relationships/slideLayout" Target="../slideLayouts/slideLayout269.xml"/><Relationship Id="rId75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28" Type="http://schemas.openxmlformats.org/officeDocument/2006/relationships/slideLayout" Target="../slideLayouts/slideLayout227.xml"/><Relationship Id="rId36" Type="http://schemas.openxmlformats.org/officeDocument/2006/relationships/slideLayout" Target="../slideLayouts/slideLayout235.xml"/><Relationship Id="rId49" Type="http://schemas.openxmlformats.org/officeDocument/2006/relationships/slideLayout" Target="../slideLayouts/slideLayout248.xml"/><Relationship Id="rId57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30.xml"/><Relationship Id="rId44" Type="http://schemas.openxmlformats.org/officeDocument/2006/relationships/slideLayout" Target="../slideLayouts/slideLayout243.xml"/><Relationship Id="rId52" Type="http://schemas.openxmlformats.org/officeDocument/2006/relationships/slideLayout" Target="../slideLayouts/slideLayout251.xml"/><Relationship Id="rId60" Type="http://schemas.openxmlformats.org/officeDocument/2006/relationships/slideLayout" Target="../slideLayouts/slideLayout259.xml"/><Relationship Id="rId65" Type="http://schemas.openxmlformats.org/officeDocument/2006/relationships/slideLayout" Target="../slideLayouts/slideLayout264.xml"/><Relationship Id="rId73" Type="http://schemas.openxmlformats.org/officeDocument/2006/relationships/slideLayout" Target="../slideLayouts/slideLayout272.xml"/><Relationship Id="rId78" Type="http://schemas.openxmlformats.org/officeDocument/2006/relationships/slideLayout" Target="../slideLayouts/slideLayout277.xml"/><Relationship Id="rId81" Type="http://schemas.openxmlformats.org/officeDocument/2006/relationships/theme" Target="../theme/theme6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49.xml"/><Relationship Id="rId55" Type="http://schemas.openxmlformats.org/officeDocument/2006/relationships/slideLayout" Target="../slideLayouts/slideLayout254.xml"/><Relationship Id="rId7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06.xml"/><Relationship Id="rId7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39.xml"/><Relationship Id="rId45" Type="http://schemas.openxmlformats.org/officeDocument/2006/relationships/slideLayout" Target="../slideLayouts/slideLayout244.xml"/><Relationship Id="rId66" Type="http://schemas.openxmlformats.org/officeDocument/2006/relationships/slideLayout" Target="../slideLayouts/slideLayout2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3855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791835"/>
            <a:ext cx="11304000" cy="4448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375331"/>
            <a:ext cx="635000" cy="2743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46046A-1DD2-5EA1-6DF2-E4D3396BA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1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876" r:id="rId2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7571A5-8F39-16C8-67DB-E22DD4660A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797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5929E7-1C77-8848-BA40-69F9D96D52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601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Black"/>
              <a:buNone/>
              <a:defRPr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/>
            <a:endParaRPr lang="en-GB"/>
          </a:p>
          <a:p>
            <a:endParaRPr lang="en-GB"/>
          </a:p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B67-8EB7-BBEA-2BC2-88BBB00886AB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8EA384D-931E-78B6-6E67-98176DA4A21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09A90546-216C-C30B-AF37-638664D9A5A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bg1"/>
                  </a:solidFill>
                </a:rPr>
                <a:t>Coupa Supplier Training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1D9CD8-5439-93CE-76BD-168374EEA1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32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8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96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656">
          <p15:clr>
            <a:srgbClr val="F26B43"/>
          </p15:clr>
        </p15:guide>
        <p15:guide id="5" pos="5576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2888">
          <p15:clr>
            <a:srgbClr val="F26B43"/>
          </p15:clr>
        </p15:guide>
        <p15:guide id="8" orient="horz" pos="2936">
          <p15:clr>
            <a:srgbClr val="F26B43"/>
          </p15:clr>
        </p15:guide>
        <p15:guide id="9" orient="horz" pos="3200">
          <p15:clr>
            <a:srgbClr val="F26B43"/>
          </p15:clr>
        </p15:guide>
        <p15:guide id="10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8117E5-133E-4664-95E1-53188DE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76656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F5E4E1-B229-4906-B8ED-72536612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01" y="1426465"/>
            <a:ext cx="10194470" cy="489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80975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49FD284-7F6F-46C0-88B4-E118EE2732A5}"/>
              </a:ext>
            </a:extLst>
          </p:cNvPr>
          <p:cNvSpPr txBox="1">
            <a:spLocks/>
          </p:cNvSpPr>
          <p:nvPr userDrawn="1"/>
        </p:nvSpPr>
        <p:spPr>
          <a:xfrm>
            <a:off x="10946607" y="644987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C3086-F06B-49A0-8AE1-2C3D6AEF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4" y="647841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Document Classification: KPMG Confidential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66637ED-AB80-4A95-BBF1-2134C5F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4987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67D87-3944-45B8-85C1-3714D815C475}"/>
              </a:ext>
            </a:extLst>
          </p:cNvPr>
          <p:cNvCxnSpPr/>
          <p:nvPr userDrawn="1"/>
        </p:nvCxnSpPr>
        <p:spPr>
          <a:xfrm>
            <a:off x="10928548" y="6449877"/>
            <a:ext cx="0" cy="149412"/>
          </a:xfrm>
          <a:prstGeom prst="line">
            <a:avLst/>
          </a:prstGeom>
          <a:noFill/>
          <a:ln w="6350" cap="flat" cmpd="sng" algn="ctr">
            <a:solidFill>
              <a:srgbClr val="1E49E2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B1953-D7B9-40C1-8773-18F72EE4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885685" y="644987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© 2025 Copyright owned by one or more of the KPMG International entities. KPMG International entities provide no services to clients.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DA3-D5B3-A3B7-C83F-56C00A6F07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66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97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2F7FDE-14F8-2D72-F922-9D3398008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826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  <p:sldLayoutId id="2147483939" r:id="rId45"/>
    <p:sldLayoutId id="2147483940" r:id="rId46"/>
    <p:sldLayoutId id="2147483941" r:id="rId47"/>
    <p:sldLayoutId id="2147483943" r:id="rId48"/>
    <p:sldLayoutId id="2147483944" r:id="rId49"/>
    <p:sldLayoutId id="2147483945" r:id="rId50"/>
    <p:sldLayoutId id="2147483946" r:id="rId51"/>
    <p:sldLayoutId id="2147483947" r:id="rId52"/>
    <p:sldLayoutId id="2147483948" r:id="rId53"/>
    <p:sldLayoutId id="2147483949" r:id="rId54"/>
    <p:sldLayoutId id="2147483950" r:id="rId55"/>
    <p:sldLayoutId id="2147483951" r:id="rId56"/>
    <p:sldLayoutId id="2147483952" r:id="rId57"/>
    <p:sldLayoutId id="2147483953" r:id="rId58"/>
    <p:sldLayoutId id="2147483954" r:id="rId59"/>
    <p:sldLayoutId id="2147483955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61" r:id="rId66"/>
    <p:sldLayoutId id="2147483962" r:id="rId67"/>
    <p:sldLayoutId id="2147483963" r:id="rId68"/>
    <p:sldLayoutId id="2147483964" r:id="rId69"/>
    <p:sldLayoutId id="2147483965" r:id="rId70"/>
    <p:sldLayoutId id="2147483966" r:id="rId71"/>
    <p:sldLayoutId id="2147483967" r:id="rId72"/>
    <p:sldLayoutId id="2147483968" r:id="rId73"/>
    <p:sldLayoutId id="2147483969" r:id="rId74"/>
    <p:sldLayoutId id="2147483970" r:id="rId75"/>
    <p:sldLayoutId id="2147483971" r:id="rId76"/>
    <p:sldLayoutId id="2147483972" r:id="rId77"/>
    <p:sldLayoutId id="2147483973" r:id="rId78"/>
    <p:sldLayoutId id="2147483975" r:id="rId79"/>
    <p:sldLayoutId id="2147483976" r:id="rId8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A03-817F-436A-7CAA-DD723115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457D-4C78-A576-7CF2-D93157B8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1041647" y="1711204"/>
            <a:ext cx="10108703" cy="2759195"/>
          </a:xfrm>
        </p:spPr>
        <p:txBody>
          <a:bodyPr anchor="ctr"/>
          <a:lstStyle/>
          <a:p>
            <a:r>
              <a:rPr lang="en-GB" sz="4500" b="1"/>
              <a:t>Coupa Supplier Portal (CSP) Training </a:t>
            </a:r>
          </a:p>
        </p:txBody>
      </p:sp>
    </p:spTree>
    <p:extLst>
      <p:ext uri="{BB962C8B-B14F-4D97-AF65-F5344CB8AC3E}">
        <p14:creationId xmlns:p14="http://schemas.microsoft.com/office/powerpoint/2010/main" val="139038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5D09-8877-9B8D-C90B-A23073D3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CCE9F432-C3B3-0978-8FCF-D45777084CEC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7964CFC-7084-C173-9E5F-7E71B3B2C5AC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(1/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4819CCBF-8A1B-D213-D4C0-04C53035F9D2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(1/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flip a PO into a Credit Note, login to your CSP account: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Select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“Orders”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Under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“Orders”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sub-tab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,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search bar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Click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red coins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icon to create a credit note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C0C2279F-2EE2-A722-30E4-1E3BBAB199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AEB13-DF74-26CB-56B5-476ED9DC1B76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C6A26-8C1E-324A-C337-FDA2012E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397748"/>
            <a:ext cx="5892798" cy="258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F0E00828-FE90-DEBF-62A5-01644DA5DAF5}"/>
              </a:ext>
            </a:extLst>
          </p:cNvPr>
          <p:cNvSpPr/>
          <p:nvPr/>
        </p:nvSpPr>
        <p:spPr>
          <a:xfrm>
            <a:off x="1373732" y="133351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CC9838-0162-6061-11B7-66C4A5F8D41F}"/>
              </a:ext>
            </a:extLst>
          </p:cNvPr>
          <p:cNvSpPr/>
          <p:nvPr/>
        </p:nvSpPr>
        <p:spPr>
          <a:xfrm>
            <a:off x="1378527" y="1633847"/>
            <a:ext cx="381000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349A0-2B4C-3CE0-9752-BBE13B9698AE}"/>
              </a:ext>
            </a:extLst>
          </p:cNvPr>
          <p:cNvSpPr/>
          <p:nvPr/>
        </p:nvSpPr>
        <p:spPr>
          <a:xfrm>
            <a:off x="5482443" y="3380509"/>
            <a:ext cx="856341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D6B5696F-F4AB-DE21-416B-6D188CC740A4}"/>
              </a:ext>
            </a:extLst>
          </p:cNvPr>
          <p:cNvSpPr/>
          <p:nvPr/>
        </p:nvSpPr>
        <p:spPr>
          <a:xfrm>
            <a:off x="5447079" y="304754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920;p170">
            <a:extLst>
              <a:ext uri="{FF2B5EF4-FFF2-40B4-BE49-F238E27FC236}">
                <a16:creationId xmlns:a16="http://schemas.microsoft.com/office/drawing/2014/main" id="{1B761DE5-B697-0DCF-8C7F-891622874F55}"/>
              </a:ext>
            </a:extLst>
          </p:cNvPr>
          <p:cNvSpPr/>
          <p:nvPr/>
        </p:nvSpPr>
        <p:spPr>
          <a:xfrm>
            <a:off x="5668636" y="36610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871E21-BA69-885D-63F3-1EC58F5775EC}"/>
              </a:ext>
            </a:extLst>
          </p:cNvPr>
          <p:cNvSpPr/>
          <p:nvPr/>
        </p:nvSpPr>
        <p:spPr>
          <a:xfrm>
            <a:off x="6012868" y="3733141"/>
            <a:ext cx="145472" cy="14812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8F1833B3-CCB2-41B5-631B-426068DCF380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Note: Credit note creation is also applicable for providing discount and correcting unit price. Please navigate to “</a:t>
            </a:r>
            <a:r>
              <a:rPr lang="en-GB" sz="1100" b="1">
                <a:solidFill>
                  <a:schemeClr val="bg1"/>
                </a:solidFill>
              </a:rPr>
              <a:t>How to Submit Invoices with Discounts” 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OR “How to Correct Invoices” section for detailed steps.</a:t>
            </a:r>
            <a:endParaRPr kumimoji="0" sz="11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F3C9D-DCBD-E4B5-9662-7BFD3EFB64F3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6F357C-7596-148F-0835-9FF16DA54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A9EA88-2F97-788E-CE29-A7E1476379F1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2FD6DBA9-2149-442F-7D81-C01FF1A66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77B5330-FDB1-69B4-1C07-CA60F5C6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B8C7044-6813-1CA0-ED95-9AA699803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6F276EF-705A-25FD-DA96-12BCB190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08DE937-03AE-ABCF-41F6-92E22F09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34F8C05-6EAF-5693-F042-19651F8D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9204F4D-C223-B430-5683-C25272F1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DA8ED42-74E2-6936-AA87-38CC8CBA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2BF1A7D-567B-7266-3E8C-85A45A29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AA3CA93-DAC4-FBB8-179C-AF221C700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CDA9428-5033-CC0C-E9B4-1D10B469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7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B913-365F-B0CA-3D22-D6EAD0ABD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848A5-5A64-0A44-72F3-091E7E704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47" y="1379004"/>
            <a:ext cx="2863997" cy="474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BCF632F9-1DCD-35BF-4C6F-F01EEA54CF4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328111B-0F49-A24F-8C95-F09B8F902991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(2/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1A0CE6D3-2EAD-C9BB-5142-C5A5CA5F05E9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(2/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create credit note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page: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Complete the required fields in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“General Info”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section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9147C626-6898-76AA-D98C-59B8DA8184F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462BD5-EF5C-EF65-4A75-329E87A6A48F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13831A5B-F31E-B3AE-4DA9-CE8780CC31D5}"/>
              </a:ext>
            </a:extLst>
          </p:cNvPr>
          <p:cNvSpPr/>
          <p:nvPr/>
        </p:nvSpPr>
        <p:spPr>
          <a:xfrm>
            <a:off x="1747805" y="229640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D7232-DD02-6F80-14E5-ECF9A66F2EFA}"/>
              </a:ext>
            </a:extLst>
          </p:cNvPr>
          <p:cNvSpPr/>
          <p:nvPr/>
        </p:nvSpPr>
        <p:spPr>
          <a:xfrm>
            <a:off x="2112817" y="2319646"/>
            <a:ext cx="2833255" cy="373479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5506-8A7A-AE26-8BD8-79503B6D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0CE8A-EE92-A4F5-E390-92E315BC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4"/>
            <a:ext cx="5816899" cy="301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8C314482-C841-B1DD-C997-594532146FDA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D38CDC3-250A-58AB-E714-AEDB3F3A6FF0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(3/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2DF2B9A4-8BFC-5EA8-1D0D-9F6AC8000BAA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(3/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On the same page, scroll down to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“Lines”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section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Ensure the value in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“Price”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or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“Qty”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field is negative, if the PO is: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Quantity-based (i.e.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“Category”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is Goods), edit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“Qty”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field;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Amount-based (i.e.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“Category”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is Services), edit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“Price”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field.</a:t>
            </a: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delete lines, click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“x”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icon.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B1249BAA-9CCA-5AB3-5E43-E9A6664AAC4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A90C2-29F4-8210-9900-9CC4055B1CF6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37AD6174-CEA5-8F30-7E20-5335B0049679}"/>
              </a:ext>
            </a:extLst>
          </p:cNvPr>
          <p:cNvSpPr/>
          <p:nvPr/>
        </p:nvSpPr>
        <p:spPr>
          <a:xfrm>
            <a:off x="2821532" y="159675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96CD3-F27A-56BF-0C0A-F67B223260A1}"/>
              </a:ext>
            </a:extLst>
          </p:cNvPr>
          <p:cNvSpPr/>
          <p:nvPr/>
        </p:nvSpPr>
        <p:spPr>
          <a:xfrm>
            <a:off x="2840181" y="1905000"/>
            <a:ext cx="1371602" cy="436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6E45C294-0682-2A76-BB8A-D5FB19959142}"/>
              </a:ext>
            </a:extLst>
          </p:cNvPr>
          <p:cNvSpPr/>
          <p:nvPr/>
        </p:nvSpPr>
        <p:spPr>
          <a:xfrm>
            <a:off x="6111986" y="154826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2DB7E-0DB8-00F0-F129-0090E55A3A98}"/>
              </a:ext>
            </a:extLst>
          </p:cNvPr>
          <p:cNvSpPr/>
          <p:nvPr/>
        </p:nvSpPr>
        <p:spPr>
          <a:xfrm>
            <a:off x="6130635" y="1856509"/>
            <a:ext cx="270165" cy="2493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7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3700C-204E-13B5-F8E6-0D51F30AF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132C288-0791-32F4-AD29-76A1CD48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4"/>
            <a:ext cx="5816899" cy="301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B6A2B4FD-AD7C-D420-A711-F3B76D7CD6E8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C78D9C9-A957-AD4B-F7D5-3981D6BE9B55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(4/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36B9ED37-92F8-76BF-B8DD-DBC9578E37BF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(4/</a:t>
            </a:r>
            <a:r>
              <a:rPr lang="en-GB" sz="1400" b="1" kern="0" dirty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In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“Lines”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section and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“Taxes” subsection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:</a:t>
            </a:r>
          </a:p>
          <a:p>
            <a:pPr marL="22860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7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Select or populate the tax rate for each line item if applicable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(</a:t>
            </a:r>
            <a:r>
              <a:rPr lang="en-US" sz="1200" kern="0" dirty="0">
                <a:solidFill>
                  <a:prstClr val="black"/>
                </a:solidFill>
                <a:cs typeface="Arial"/>
                <a:sym typeface="Arial"/>
              </a:rPr>
              <a:t>depending on the country, the “Taxes” subsection may be different and have different required fields.)*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It is important to ensure the tax details you populate in this subsection match with your tax records – e.g. you will need to select or populate the correct tax rate in terms of the goods/services supplied.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692F9256-A21E-9426-E8EF-739E308BF7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0DB32-AD29-3E84-50F3-03A430380A01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A073B0E5-2CC8-D077-418A-F8AA0A81BAC6}"/>
              </a:ext>
            </a:extLst>
          </p:cNvPr>
          <p:cNvSpPr/>
          <p:nvPr/>
        </p:nvSpPr>
        <p:spPr>
          <a:xfrm>
            <a:off x="251514" y="340477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A8BAC-DF40-8EED-B314-7284B1F67A51}"/>
              </a:ext>
            </a:extLst>
          </p:cNvPr>
          <p:cNvSpPr/>
          <p:nvPr/>
        </p:nvSpPr>
        <p:spPr>
          <a:xfrm>
            <a:off x="602671" y="3428999"/>
            <a:ext cx="3352801" cy="99752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14F31F2D-92C9-6886-8DEA-AA961E130A51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100" b="1" kern="0" dirty="0">
                <a:solidFill>
                  <a:schemeClr val="bg1"/>
                </a:solidFill>
                <a:cs typeface="Arial"/>
                <a:sym typeface="Arial"/>
              </a:rPr>
              <a:t>*Note: </a:t>
            </a:r>
            <a:r>
              <a:rPr lang="en-US" sz="1100" b="1" kern="0" dirty="0">
                <a:solidFill>
                  <a:schemeClr val="bg1"/>
                </a:solidFill>
                <a:cs typeface="Arial"/>
                <a:sym typeface="Arial"/>
              </a:rPr>
              <a:t>Multiple taxes are applicable for Canada, India, Mexico and Brazil only. All other countries cannot add multiple tax lines on the invoices.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A5209A-842A-96E1-BB20-08C3471D5FEF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6DF172-4C8D-34C3-AECB-7D90D6A61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615BE4-AB20-1ECF-CE8C-863F7A46EDD1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46A509C0-C846-2F10-93D7-25012D2B4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63E7883-6AB5-C24E-FDED-0D7AC5C0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C9AEEBE-CAD7-D525-DF04-A4D0EC7A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310582A-88E5-DB1A-D4F6-38F65C447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9193759-FB9A-BC40-AFCF-135B74A69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6630EBA-330C-3CBA-8B30-63029E750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1F95E33-8581-1AB5-B049-E3193569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E02F410-FE39-BD5B-A3B1-C314F05E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792BBEC-B833-9104-4A86-40F3F7AB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54606E7-B2D6-E030-FB7B-ED9F1E7E7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37269AA-86C0-A9F8-E31B-2D3A23B0D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9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D5DD-7A81-EFD4-506A-B15E7088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B4CC97-EF5E-74CA-5268-2FC672A5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530314"/>
            <a:ext cx="5040000" cy="192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8471E9-D678-E312-A881-3E435997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00" y="4028465"/>
            <a:ext cx="5040000" cy="16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3B946933-03F6-8188-6888-E849000783D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680977B-2D39-62F3-DC7B-51DFCCAA50AD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(5/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FFE91B4C-A5A3-F3DC-DDDF-F9CE93DFBFE1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(5/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285750" lvl="0" indent="-28575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8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On the same page, scroll down to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summary section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 here there are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actionable buttons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: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Click on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“Save as draft”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 to save the credit note for later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Click on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“Calculate”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 to refresh the price calculation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Click on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“Submit”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 to submit the credit note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8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After clicking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“Submit”,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a pop-up confirmation window will appear – click on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“Send Credit Note”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 when ready*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endParaRPr lang="en-GB" sz="1200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A248C5DE-64E3-0DC2-2267-24D760632AB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A18AA9-D678-F355-5E2D-40EA74B6C1C8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57316FEA-3344-DAE3-CAD7-C754FC73C574}"/>
              </a:ext>
            </a:extLst>
          </p:cNvPr>
          <p:cNvSpPr/>
          <p:nvPr/>
        </p:nvSpPr>
        <p:spPr>
          <a:xfrm>
            <a:off x="2426677" y="249037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E575FA-BDBA-86AE-F8DE-913ABE24B72F}"/>
              </a:ext>
            </a:extLst>
          </p:cNvPr>
          <p:cNvSpPr/>
          <p:nvPr/>
        </p:nvSpPr>
        <p:spPr>
          <a:xfrm>
            <a:off x="2417616" y="2826327"/>
            <a:ext cx="3207329" cy="61652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F68691E9-E63B-7444-F94C-41E8FD122CA1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100" b="1" kern="0">
                <a:solidFill>
                  <a:schemeClr val="bg1"/>
                </a:solidFill>
                <a:cs typeface="Arial"/>
                <a:sym typeface="Arial"/>
              </a:rPr>
              <a:t>*Note: Coupa will create a legal credit note on your behalf, so you do not need to attach one. </a:t>
            </a:r>
            <a:endParaRPr lang="en-GB" sz="1100" b="1" kern="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9C4DF-7B58-EDB9-F7D9-F9739464B712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5DE6BA-5D39-697A-690F-27640C2B5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EE2EE5-03E5-EDA4-137D-276305EAF9BA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AD2DD4BB-F85B-A133-4E79-8E8AF760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7F29F-DBC5-C098-8C5C-01F3E311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E6C02EB-19EE-82BB-D330-B2D3071B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7A35213-2702-447B-9628-BD787204B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0F1AA6F-0888-D201-B296-7501D3F5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87F181-FE2F-08F0-1A1C-613FD7AE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F3D0BE5-5C80-8904-2100-9DAB043B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E2E12B0-B3B3-44B6-E0A0-753A89748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A2E7925-38FD-A56A-BF32-CAD1F7B8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96B719C-EC58-9F59-17F2-75E7B5D5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791B9D0-E975-2E48-0500-51C0A2514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7" name="Google Shape;2920;p170">
            <a:extLst>
              <a:ext uri="{FF2B5EF4-FFF2-40B4-BE49-F238E27FC236}">
                <a16:creationId xmlns:a16="http://schemas.microsoft.com/office/drawing/2014/main" id="{01640738-64BC-8F12-119E-80968E5E3687}"/>
              </a:ext>
            </a:extLst>
          </p:cNvPr>
          <p:cNvSpPr/>
          <p:nvPr/>
        </p:nvSpPr>
        <p:spPr>
          <a:xfrm>
            <a:off x="4165422" y="485257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F37C1-F914-8424-7D42-EE32EFBB377E}"/>
              </a:ext>
            </a:extLst>
          </p:cNvPr>
          <p:cNvSpPr/>
          <p:nvPr/>
        </p:nvSpPr>
        <p:spPr>
          <a:xfrm>
            <a:off x="4156362" y="5188528"/>
            <a:ext cx="1336966" cy="34636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E89AF-F494-BDED-D249-8DB0B6E3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7850F5-9008-223E-1849-759A2746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9" y="1379004"/>
            <a:ext cx="5788001" cy="153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725FE97E-76C3-4EBC-976C-F3B7D5A70A72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5ABEFDA-30D4-951A-C9B1-593268A6E6CB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Credit Notes (6/</a:t>
            </a:r>
            <a:r>
              <a:rPr lang="en-GB">
                <a:solidFill>
                  <a:srgbClr val="23004C"/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DDF18E8D-870E-4C11-1379-E1469C71C448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Credit Notes (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0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To add comments on the Credit Note, scroll down and use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“Comments”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section on the Credit Note creation page:</a:t>
            </a:r>
          </a:p>
          <a:p>
            <a:pPr lvl="1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10a. Populate your comments and click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“Add Comment”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, it will be directly sent to Sanofi requester</a:t>
            </a:r>
          </a:p>
          <a:p>
            <a:pPr lvl="1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10b. Use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@name functionality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to send comments to additional Sanofi users*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endParaRPr lang="en-GB" sz="1200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B2C4850-F6FF-81CC-E933-E3D17727B7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68739-210D-6A39-CD67-E83B4266E7F7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5B6CAA08-A50A-9047-47FE-407877BD99EC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100" b="1" kern="0">
                <a:solidFill>
                  <a:schemeClr val="bg1"/>
                </a:solidFill>
                <a:cs typeface="Arial"/>
                <a:sym typeface="Arial"/>
              </a:rPr>
              <a:t>*Note: Once the response from Sanofi is available, you will receive a notification and will be able to see responses in this section. </a:t>
            </a:r>
            <a:endParaRPr lang="en-GB" sz="1100" b="1" kern="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B0AB0-0A3D-4DEC-EFCD-B9E16AC1EDB1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76D11-5362-C167-D892-C0138E624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72DB74-07AF-1ADE-B188-7C343EECEB9B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09630E8A-B0D7-E35E-E2C7-72015D0BC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343944B-324A-DAD8-40C2-D89472D18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37426AF-47A1-F727-B40B-CCFD6C2F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C68E3F0-8977-6D6A-6DB4-04FF9F4F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B0E2D92-EF45-408A-87A1-D2CD3A1C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391C2E-0A0E-4CC3-30C5-F1E9B9A8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EE84B0-D9DB-4167-F243-4C223D808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5FA319A-1BC4-EC71-3D2A-62C14427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B8757DC-C4FA-7EB6-8284-D91D12139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42F38D2-98BF-CB0F-BA31-7E6BB00A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433CE57-C103-8E6B-57A4-184B7666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Google Shape;2920;p170">
            <a:extLst>
              <a:ext uri="{FF2B5EF4-FFF2-40B4-BE49-F238E27FC236}">
                <a16:creationId xmlns:a16="http://schemas.microsoft.com/office/drawing/2014/main" id="{BEB3FBF6-234C-17D4-1511-822BA9A1A56C}"/>
              </a:ext>
            </a:extLst>
          </p:cNvPr>
          <p:cNvSpPr/>
          <p:nvPr/>
        </p:nvSpPr>
        <p:spPr>
          <a:xfrm>
            <a:off x="595750" y="109798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10306-822E-5121-1E31-1F72EEEB6A43}"/>
              </a:ext>
            </a:extLst>
          </p:cNvPr>
          <p:cNvSpPr/>
          <p:nvPr/>
        </p:nvSpPr>
        <p:spPr>
          <a:xfrm>
            <a:off x="601357" y="1426029"/>
            <a:ext cx="922647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2D1D06-6146-8F52-274B-B44F8E6D40F2}"/>
              </a:ext>
            </a:extLst>
          </p:cNvPr>
          <p:cNvSpPr/>
          <p:nvPr/>
        </p:nvSpPr>
        <p:spPr>
          <a:xfrm>
            <a:off x="5482444" y="2517900"/>
            <a:ext cx="814447" cy="23222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Google Shape;2920;p170">
            <a:extLst>
              <a:ext uri="{FF2B5EF4-FFF2-40B4-BE49-F238E27FC236}">
                <a16:creationId xmlns:a16="http://schemas.microsoft.com/office/drawing/2014/main" id="{2C1425FB-69A4-FEE4-9687-32D8E80CCDE4}"/>
              </a:ext>
            </a:extLst>
          </p:cNvPr>
          <p:cNvSpPr/>
          <p:nvPr/>
        </p:nvSpPr>
        <p:spPr>
          <a:xfrm>
            <a:off x="5439711" y="216971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10a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E2DBEB-0178-75C7-656F-1C2EFD40AFEC}"/>
              </a:ext>
            </a:extLst>
          </p:cNvPr>
          <p:cNvSpPr/>
          <p:nvPr/>
        </p:nvSpPr>
        <p:spPr>
          <a:xfrm>
            <a:off x="612573" y="1942937"/>
            <a:ext cx="1119247" cy="1768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Google Shape;2920;p170">
            <a:extLst>
              <a:ext uri="{FF2B5EF4-FFF2-40B4-BE49-F238E27FC236}">
                <a16:creationId xmlns:a16="http://schemas.microsoft.com/office/drawing/2014/main" id="{FF9267C6-A521-1053-F6F9-886D5E2F5985}"/>
              </a:ext>
            </a:extLst>
          </p:cNvPr>
          <p:cNvSpPr/>
          <p:nvPr/>
        </p:nvSpPr>
        <p:spPr>
          <a:xfrm>
            <a:off x="285822" y="192725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10b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4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5DBD-36EA-8485-FDE8-7BC759DF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7308FF-DE06-9F7F-2E19-A6E7ADCDD8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2CAFE0-9CA3-00C1-AD04-C27D3FB95C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r>
              <a:rPr lang="en-GB"/>
              <a:t>How to View Invoices and Credit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E80C7-94A7-D9F5-81B8-99673B3FE1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F6AB-E05F-F3CA-A4A3-13859EB1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7F2F5-81A1-F2BA-DA69-15483A07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9" y="1379004"/>
            <a:ext cx="5515200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C3DEF5B4-C919-FE28-0D00-935A9FC92D5B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4F2C5F0-6FF5-DB59-B638-4C281DEDA419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View Invoices and Credit Notes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(1/2)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3B1415A1-7AE3-DB4E-6CE5-988B0BDB7B8F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View Invoices and Credit Notes (1/2)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view the general info of the invoice/credit note, login to your CSP account: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Select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“Invoices”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or “Credit Note” 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Under the, use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search bar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search for the invoice/credit note</a:t>
            </a:r>
          </a:p>
          <a:p>
            <a:pPr marL="22860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1200" kern="0" dirty="0">
                <a:solidFill>
                  <a:prstClr val="black"/>
                </a:solidFill>
                <a:ea typeface="Roboto"/>
                <a:cs typeface="Arial"/>
                <a:sym typeface="Arial"/>
              </a:rPr>
              <a:t>To view invoices or credit notes with specific criteria, use the </a:t>
            </a:r>
            <a:r>
              <a:rPr lang="en-US" sz="1200" b="1" kern="0" dirty="0">
                <a:solidFill>
                  <a:prstClr val="black"/>
                </a:solidFill>
                <a:ea typeface="Roboto"/>
                <a:cs typeface="Arial"/>
                <a:sym typeface="Arial"/>
              </a:rPr>
              <a:t>‘Views’</a:t>
            </a:r>
            <a:r>
              <a:rPr lang="en-US" sz="1200" kern="0" dirty="0">
                <a:solidFill>
                  <a:prstClr val="black"/>
                </a:solidFill>
                <a:ea typeface="Roboto"/>
                <a:cs typeface="Arial"/>
                <a:sym typeface="Arial"/>
              </a:rPr>
              <a:t> dropdown menu to select an existing view or create your own custom view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You will see general info of the invoice/credit note, e.g.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“Created Date”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and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“Status”*</a:t>
            </a:r>
          </a:p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buFont typeface="Arial"/>
              <a:buAutoNum type="arabicPeriod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C1D10270-42CF-5775-781B-3D4E1361847B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The “Status” can be any of those cited in the table.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308CB29-7AF8-2399-F1E6-2C4B125697D8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84C79A5-8157-F4BB-18D5-4B19B747A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0C43D8-D628-F72F-908F-30841F2D7895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DE1FF181-264C-911F-8FF3-DA9B4974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854F6CFD-8791-DBE9-F320-23BD9556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2A5EA34-B6ED-84D3-50DB-5CA843FC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61DCFD56-7AB8-F186-07D8-50F57125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855DD54-8F09-7323-AA1A-E2B96791A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F95E8510-B51A-BFFD-9F8B-016F2A7B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AAAB3FBD-B3B5-8834-88F3-EA66D7DE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3AADCA8B-A5F5-82BF-5452-9F064D28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C3AF704C-29AD-FB19-18B2-D8361ED5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0D8E5517-8BCF-74C0-2339-357E70949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981D6674-0064-D80E-8B23-53D589A29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12DA6E45-9953-F8FC-0299-538CD47D673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8A0CAF1B-B4DB-2B0A-2A0C-578E82E07392}"/>
              </a:ext>
            </a:extLst>
          </p:cNvPr>
          <p:cNvSpPr/>
          <p:nvPr/>
        </p:nvSpPr>
        <p:spPr>
          <a:xfrm>
            <a:off x="840333" y="107721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B59FD-AD6C-6012-143C-642246EE168F}"/>
              </a:ext>
            </a:extLst>
          </p:cNvPr>
          <p:cNvSpPr/>
          <p:nvPr/>
        </p:nvSpPr>
        <p:spPr>
          <a:xfrm>
            <a:off x="843809" y="1384468"/>
            <a:ext cx="430810" cy="2572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2407C-0DF5-B827-72D7-8DAF6DDE0172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A59E15-96FC-ADF5-9A45-EA2CE0D2C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1351"/>
              </p:ext>
            </p:extLst>
          </p:nvPr>
        </p:nvGraphicFramePr>
        <p:xfrm>
          <a:off x="593999" y="4370924"/>
          <a:ext cx="5515856" cy="1920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2480">
                  <a:extLst>
                    <a:ext uri="{9D8B030D-6E8A-4147-A177-3AD203B41FA5}">
                      <a16:colId xmlns:a16="http://schemas.microsoft.com/office/drawing/2014/main" val="2784118285"/>
                    </a:ext>
                  </a:extLst>
                </a:gridCol>
                <a:gridCol w="4623376">
                  <a:extLst>
                    <a:ext uri="{9D8B030D-6E8A-4147-A177-3AD203B41FA5}">
                      <a16:colId xmlns:a16="http://schemas.microsoft.com/office/drawing/2014/main" val="768706979"/>
                    </a:ext>
                  </a:extLst>
                </a:gridCol>
              </a:tblGrid>
              <a:tr h="197281">
                <a:tc>
                  <a:txBody>
                    <a:bodyPr/>
                    <a:lstStyle/>
                    <a:p>
                      <a:r>
                        <a:rPr lang="en-GB" sz="70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7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70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lang="en-GB" sz="7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60327"/>
                  </a:ext>
                </a:extLst>
              </a:tr>
              <a:tr h="197281">
                <a:tc>
                  <a:txBody>
                    <a:bodyPr/>
                    <a:lstStyle/>
                    <a:p>
                      <a:r>
                        <a:rPr lang="en-GB" altLang="zh-CN" sz="700" b="1">
                          <a:solidFill>
                            <a:schemeClr val="tx1"/>
                          </a:solidFill>
                        </a:rPr>
                        <a:t>Approved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altLang="zh-CN" sz="700">
                          <a:solidFill>
                            <a:schemeClr val="tx1"/>
                          </a:solidFill>
                        </a:rPr>
                        <a:t>This status indicates the invoice/credit note has been accepted for payment by Sanofi.</a:t>
                      </a:r>
                      <a:endParaRPr lang="en-GB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66041"/>
                  </a:ext>
                </a:extLst>
              </a:tr>
              <a:tr h="303510">
                <a:tc>
                  <a:txBody>
                    <a:bodyPr/>
                    <a:lstStyle/>
                    <a:p>
                      <a:r>
                        <a:rPr lang="en-GB" altLang="zh-CN" sz="700" b="1">
                          <a:solidFill>
                            <a:schemeClr val="tx1"/>
                          </a:solidFill>
                        </a:rPr>
                        <a:t>Disputed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altLang="zh-CN" sz="700">
                          <a:solidFill>
                            <a:schemeClr val="tx1"/>
                          </a:solidFill>
                        </a:rPr>
                        <a:t>This status indicates the invoice/credit note has been disputed by Sanofi. You will need to review comments and action to resolve the dispute.</a:t>
                      </a:r>
                      <a:endParaRPr lang="en-GB" altLang="zh-CN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39916"/>
                  </a:ext>
                </a:extLst>
              </a:tr>
              <a:tr h="197281">
                <a:tc>
                  <a:txBody>
                    <a:bodyPr/>
                    <a:lstStyle/>
                    <a:p>
                      <a:r>
                        <a:rPr lang="en-GB" altLang="zh-CN" sz="700" b="1">
                          <a:solidFill>
                            <a:schemeClr val="tx1"/>
                          </a:solidFill>
                        </a:rPr>
                        <a:t>Draft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altLang="zh-CN" sz="700">
                          <a:solidFill>
                            <a:schemeClr val="tx1"/>
                          </a:solidFill>
                        </a:rPr>
                        <a:t>This status indicates the invoice/credit note is saved in draft and has not been submitted yet.</a:t>
                      </a:r>
                      <a:endParaRPr lang="en-GB" altLang="zh-CN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00015"/>
                  </a:ext>
                </a:extLst>
              </a:tr>
              <a:tr h="409738">
                <a:tc>
                  <a:txBody>
                    <a:bodyPr/>
                    <a:lstStyle/>
                    <a:p>
                      <a:r>
                        <a:rPr lang="en-GB" altLang="zh-CN" sz="700" b="1">
                          <a:solidFill>
                            <a:schemeClr val="tx1"/>
                          </a:solidFill>
                        </a:rPr>
                        <a:t>Invalid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altLang="zh-CN" sz="700">
                          <a:solidFill>
                            <a:schemeClr val="tx1"/>
                          </a:solidFill>
                        </a:rPr>
                        <a:t>This status is specific for compliant e-invoices for clearance countries. It indicates the compliant invoices submitted have incorrect or incomplete information and therefore have been moved to a permanent Invalid state.</a:t>
                      </a:r>
                      <a:endParaRPr lang="en-GB" altLang="zh-CN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41211"/>
                  </a:ext>
                </a:extLst>
              </a:tr>
              <a:tr h="303510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</a:rPr>
                        <a:t>Pending Approval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700">
                          <a:solidFill>
                            <a:schemeClr val="tx1"/>
                          </a:solidFill>
                        </a:rPr>
                        <a:t>This status indicates the invoice/credit note is currently under review by Sanofi.</a:t>
                      </a:r>
                      <a:endParaRPr lang="en-GB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7895"/>
                  </a:ext>
                </a:extLst>
              </a:tr>
              <a:tr h="303510"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</a:rPr>
                        <a:t>Processing</a:t>
                      </a:r>
                      <a:endParaRPr lang="en-GB" sz="7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700">
                          <a:solidFill>
                            <a:schemeClr val="tx1"/>
                          </a:solidFill>
                        </a:rPr>
                        <a:t>This status indicates the invoice/credit note is being processed by Sanofi’s Accounts Payable department.</a:t>
                      </a:r>
                      <a:endParaRPr lang="en-GB" sz="7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64128"/>
                  </a:ext>
                </a:extLst>
              </a:tr>
            </a:tbl>
          </a:graphicData>
        </a:graphic>
      </p:graphicFrame>
      <p:sp>
        <p:nvSpPr>
          <p:cNvPr id="9" name="Google Shape;2920;p170">
            <a:extLst>
              <a:ext uri="{FF2B5EF4-FFF2-40B4-BE49-F238E27FC236}">
                <a16:creationId xmlns:a16="http://schemas.microsoft.com/office/drawing/2014/main" id="{4525C1EF-6CB6-D17B-260B-7A239EEECD43}"/>
              </a:ext>
            </a:extLst>
          </p:cNvPr>
          <p:cNvSpPr/>
          <p:nvPr/>
        </p:nvSpPr>
        <p:spPr>
          <a:xfrm>
            <a:off x="1429150" y="354331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38C2F-A7A6-39D7-4A2B-B56988AF5C27}"/>
              </a:ext>
            </a:extLst>
          </p:cNvPr>
          <p:cNvSpPr/>
          <p:nvPr/>
        </p:nvSpPr>
        <p:spPr>
          <a:xfrm>
            <a:off x="1454727" y="3850577"/>
            <a:ext cx="1094508" cy="37506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57E047C8-2142-0A67-0F39-8DE66C7C23D6}"/>
              </a:ext>
            </a:extLst>
          </p:cNvPr>
          <p:cNvSpPr/>
          <p:nvPr/>
        </p:nvSpPr>
        <p:spPr>
          <a:xfrm>
            <a:off x="5086749" y="334935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A4DB9-9C52-27D6-2729-71048E951FD1}"/>
              </a:ext>
            </a:extLst>
          </p:cNvPr>
          <p:cNvSpPr/>
          <p:nvPr/>
        </p:nvSpPr>
        <p:spPr>
          <a:xfrm>
            <a:off x="5124860" y="3671456"/>
            <a:ext cx="936504" cy="21474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20;p170">
            <a:extLst>
              <a:ext uri="{FF2B5EF4-FFF2-40B4-BE49-F238E27FC236}">
                <a16:creationId xmlns:a16="http://schemas.microsoft.com/office/drawing/2014/main" id="{90A6195D-01BA-E338-1ECF-772411D231FD}"/>
              </a:ext>
            </a:extLst>
          </p:cNvPr>
          <p:cNvSpPr/>
          <p:nvPr/>
        </p:nvSpPr>
        <p:spPr>
          <a:xfrm>
            <a:off x="3866666" y="334935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AC3D9-9F10-B23E-F169-A36F109DE45D}"/>
              </a:ext>
            </a:extLst>
          </p:cNvPr>
          <p:cNvSpPr/>
          <p:nvPr/>
        </p:nvSpPr>
        <p:spPr>
          <a:xfrm>
            <a:off x="3904777" y="3671456"/>
            <a:ext cx="1181972" cy="21474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3EDB-F280-FFB1-5D66-99302D46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17BBA2-5EC9-6E88-728A-4B18A07A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3" y="4177978"/>
            <a:ext cx="5681392" cy="118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E7497-31B4-4C43-C6C5-A8463FAE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72" y="1426955"/>
            <a:ext cx="5698608" cy="220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C6A4B0E3-41E7-BE1E-D7F5-D4D3F989897D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B4BECE2-5F33-FE8D-2320-3F92790C6B52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View Invoices and Credit Notes (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/2)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0C50A26B-3482-40A6-10FF-94ECE6E2CAB6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View Invoices and Credit Notes (</a:t>
            </a:r>
            <a:r>
              <a:rPr lang="en-GB" sz="1400" b="1" kern="0" dirty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2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/2)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To view the payment details and the history of the invoice/credit note, click into to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invoice/credit note #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Scroll down to the bottom of the page:</a:t>
            </a:r>
          </a:p>
          <a:p>
            <a:pPr marL="628650" lvl="1" indent="-171450" defTabSz="1219170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Unfold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“Payments”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section to view payment details</a:t>
            </a:r>
          </a:p>
          <a:p>
            <a:pPr marL="628650" lvl="1" indent="-171450" defTabSz="1219170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Unfold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“History”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section to view the audit trail of all changes applied to the invoice/credit note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E7C4E34B-65EB-B3F8-DAF4-56A3BC66E50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555F1CDB-7E2A-3936-754B-DB5EE97FA3FB}"/>
              </a:ext>
            </a:extLst>
          </p:cNvPr>
          <p:cNvSpPr/>
          <p:nvPr/>
        </p:nvSpPr>
        <p:spPr>
          <a:xfrm>
            <a:off x="667151" y="277439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7C847-DFD7-E3CB-55A4-A4C0E84D1091}"/>
              </a:ext>
            </a:extLst>
          </p:cNvPr>
          <p:cNvSpPr/>
          <p:nvPr/>
        </p:nvSpPr>
        <p:spPr>
          <a:xfrm>
            <a:off x="670626" y="3081649"/>
            <a:ext cx="493155" cy="37505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5716-C3BC-50D1-194D-B8C5E1D85CAF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3D5FAB52-7C20-7E14-D6C6-104AD7BA75A6}"/>
              </a:ext>
            </a:extLst>
          </p:cNvPr>
          <p:cNvSpPr/>
          <p:nvPr/>
        </p:nvSpPr>
        <p:spPr>
          <a:xfrm>
            <a:off x="5509312" y="402822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3897BE-8C15-F1BC-D7E5-714E85BAC077}"/>
              </a:ext>
            </a:extLst>
          </p:cNvPr>
          <p:cNvSpPr/>
          <p:nvPr/>
        </p:nvSpPr>
        <p:spPr>
          <a:xfrm>
            <a:off x="5547423" y="4329548"/>
            <a:ext cx="673268" cy="8104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0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CDFB-6D7C-A304-A098-4B003FDB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EFCDC1-C76F-7A33-C2F1-562FE9B80A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F0AE24-9FFC-7D45-6FB7-9F5D171D6C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8778620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Submit Invoices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8D0EB-2A2C-B567-0D9C-308F45D3DD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E097-CB62-4627-BE46-85FAB5FA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15F6E-FA1A-3CA1-C3C2-4614FFD4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397748"/>
            <a:ext cx="5892798" cy="258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6AA58F5B-A4B3-545B-260B-919C4BC8795F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CAE864E-36C4-82F3-95F5-256285ECBD21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(1/6)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83AF73EB-717D-4F00-96B4-03972AE3B843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(1/6)</a:t>
            </a:r>
            <a:endParaRPr lang="en-GB" sz="1400" b="1" kern="0" dirty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flip a PO into an invoice, login to your CSP account: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Under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sub-tab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use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search bar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If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you are unable to see your purchase order, make sure you have selected the correct customer from the </a:t>
            </a:r>
            <a:r>
              <a:rPr lang="en-GB" sz="1200" b="1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“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Customer”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drop-down in the top right-hand corner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yellow coins 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icon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create an invoice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If this is your first time creating an invoice, a pop-up screen will prompt you to select a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“Legal Entity”, “Remit-To”, and “Ship-From Address”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159C4B0-51D1-3683-9736-3D6EE71B28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7855128F-B7D8-B7EC-182F-716B9F9E82A0}"/>
              </a:ext>
            </a:extLst>
          </p:cNvPr>
          <p:cNvSpPr/>
          <p:nvPr/>
        </p:nvSpPr>
        <p:spPr>
          <a:xfrm>
            <a:off x="1373732" y="133351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84174-5424-77D8-6F68-DFD979B96970}"/>
              </a:ext>
            </a:extLst>
          </p:cNvPr>
          <p:cNvSpPr/>
          <p:nvPr/>
        </p:nvSpPr>
        <p:spPr>
          <a:xfrm>
            <a:off x="1378527" y="1633847"/>
            <a:ext cx="381000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99F5F-5934-82B9-50D4-427216E96380}"/>
              </a:ext>
            </a:extLst>
          </p:cNvPr>
          <p:cNvSpPr/>
          <p:nvPr/>
        </p:nvSpPr>
        <p:spPr>
          <a:xfrm>
            <a:off x="5482443" y="3380509"/>
            <a:ext cx="856341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12FC9-A3FD-392C-D4BE-282F03C02915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50067BC3-3623-CF33-46E3-2F530065E27C}"/>
              </a:ext>
            </a:extLst>
          </p:cNvPr>
          <p:cNvSpPr/>
          <p:nvPr/>
        </p:nvSpPr>
        <p:spPr>
          <a:xfrm>
            <a:off x="5447079" y="304754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92F01789-93E4-ACD8-1E28-804CEF56E02F}"/>
              </a:ext>
            </a:extLst>
          </p:cNvPr>
          <p:cNvSpPr/>
          <p:nvPr/>
        </p:nvSpPr>
        <p:spPr>
          <a:xfrm>
            <a:off x="5557804" y="36610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F40EF-F030-7510-637A-197846F8D3C9}"/>
              </a:ext>
            </a:extLst>
          </p:cNvPr>
          <p:cNvSpPr/>
          <p:nvPr/>
        </p:nvSpPr>
        <p:spPr>
          <a:xfrm>
            <a:off x="5902036" y="3733141"/>
            <a:ext cx="145472" cy="14668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F7467-9FAE-D558-E1DD-A220D3E741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268"/>
          <a:stretch>
            <a:fillRect/>
          </a:stretch>
        </p:blipFill>
        <p:spPr>
          <a:xfrm>
            <a:off x="563334" y="4145989"/>
            <a:ext cx="3932466" cy="1677540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2038D16E-5CBA-1336-9E31-E185616101A5}"/>
              </a:ext>
            </a:extLst>
          </p:cNvPr>
          <p:cNvSpPr/>
          <p:nvPr/>
        </p:nvSpPr>
        <p:spPr>
          <a:xfrm>
            <a:off x="216877" y="414598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920;p170">
            <a:extLst>
              <a:ext uri="{FF2B5EF4-FFF2-40B4-BE49-F238E27FC236}">
                <a16:creationId xmlns:a16="http://schemas.microsoft.com/office/drawing/2014/main" id="{EA1F1EB6-E9F6-C61E-2A7F-7989824C7242}"/>
              </a:ext>
            </a:extLst>
          </p:cNvPr>
          <p:cNvSpPr/>
          <p:nvPr/>
        </p:nvSpPr>
        <p:spPr>
          <a:xfrm>
            <a:off x="3789255" y="219024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D2054-83E7-C6AC-B832-80F0D42F06F3}"/>
              </a:ext>
            </a:extLst>
          </p:cNvPr>
          <p:cNvSpPr/>
          <p:nvPr/>
        </p:nvSpPr>
        <p:spPr>
          <a:xfrm>
            <a:off x="4133487" y="2227336"/>
            <a:ext cx="2324020" cy="2535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1C591061-14ED-E9D6-43AB-F8C96277804E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Note: If you are providing a discount, please navigate to </a:t>
            </a:r>
            <a:r>
              <a:rPr lang="en-GB" sz="1100" b="1" i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“</a:t>
            </a:r>
            <a:r>
              <a:rPr lang="en-GB" sz="1100" b="1">
                <a:solidFill>
                  <a:schemeClr val="bg1"/>
                </a:solidFill>
              </a:rPr>
              <a:t>How to Submit Invoices with Discounts” section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; if you are correcting unit price, please navigate to “How to Correct Invoices” section</a:t>
            </a:r>
            <a:r>
              <a:rPr lang="en-GB" sz="1100" b="1" i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.</a:t>
            </a: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D97FF-E49F-ED40-8646-75472FC0FE95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F0859A-917E-5EBA-901D-0091FD8BA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BA93A6-9E1B-F890-36E7-10DD45384C32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D7C7C2-7A29-DC61-6660-A3F34D9C9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3323354-6A63-0508-8209-05234C53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61D686-A0CF-1BC1-0C13-CF44BD92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540BE1-ACB7-2881-E004-C6AF9A54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F4C319D-5D3A-070C-B22B-38488498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819CF21-E42C-A5C2-A90E-7CF07147D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15996C7-4B6C-2D9D-FA94-56C67F85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29CC3E0-8790-9241-9A62-6ED6B501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9D1C024-0EAC-A25A-1E0E-510433A37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1BDD151-7596-B9FA-4E1A-727577FC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C996832-8688-1830-D096-9D7F0ABE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0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44A5-2F3A-37AC-FACF-A1D54C7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BBFD52-70CB-A5C7-BDAF-FB221AE7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4"/>
            <a:ext cx="5536636" cy="478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A2E9D2ED-F8DA-FD57-AF96-E6451CFBD929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670F9F0-53D8-3948-814E-E30C7C8B204F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(2/6)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90E14245-760F-ED72-3B2D-F0BDE618FEEF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(2/6)</a:t>
            </a:r>
            <a:endParaRPr lang="en-GB" sz="1400" b="1" kern="0" noProof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invoice creation page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:</a:t>
            </a:r>
            <a:endParaRPr lang="en-GB" sz="1200" kern="0">
              <a:solidFill>
                <a:prstClr val="black"/>
              </a:solidFill>
              <a:latin typeface="Verdan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Complete the mandatory fields in the “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General Info”, “From”, and “To” sections*</a:t>
            </a:r>
            <a:endParaRPr lang="en-GB" sz="1200" b="1" kern="0">
              <a:solidFill>
                <a:prstClr val="black"/>
              </a:solidFill>
              <a:latin typeface="Verdan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In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“From”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section, if you want to change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“Invoice From Address”, “Remit-To Address”, or “Ship From Address”,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click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magnifying glass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icon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select the respective addresses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F9F0E4F3-FFB8-6527-7C18-0CD404B6974F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the “From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”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section will pre-populate based on the information on your CSP account and the “To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”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section pre-populates based on the information on </a:t>
            </a:r>
            <a:r>
              <a:rPr kumimoji="0" lang="en-GB" sz="11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th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e Purchase Order. 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ECC2F5-780F-DAEB-6E17-006679BD045D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F16A07-055F-E3C6-EB13-101E2957A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9378EA-76A0-91B2-25C4-A04B8360F27B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941BD406-DF55-F756-62BF-0AD0F6F01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0BBDC15C-4737-C157-721C-EFDCF17E6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4CD36370-4AD4-CBF6-EA9B-879D78C1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8EBD64BD-186C-F45E-AC63-24C073F7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57F66F4E-3B70-037E-702A-B4D122AB7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9241460-BFF2-EDAC-A50A-67B8AD3C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531A4D5A-C96B-FC17-07B2-9B7D2D97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DE361751-B26E-93A8-A80C-407AAA019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F439D4D-FCEF-7A01-8C25-45A2CE8A3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7D91FFA-2252-6DE8-12EE-B9FDE5D8A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B3ED77B4-F6F9-EC0D-2473-EC74D2F1D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F421E2CF-CB5D-CD79-38FC-81817E8778D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F16C3550-EAE5-577A-6589-8182CFCA114C}"/>
              </a:ext>
            </a:extLst>
          </p:cNvPr>
          <p:cNvSpPr/>
          <p:nvPr/>
        </p:nvSpPr>
        <p:spPr>
          <a:xfrm>
            <a:off x="258442" y="135429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352F8-E6D0-4F58-715E-B7463B9B99DF}"/>
              </a:ext>
            </a:extLst>
          </p:cNvPr>
          <p:cNvSpPr/>
          <p:nvPr/>
        </p:nvSpPr>
        <p:spPr>
          <a:xfrm>
            <a:off x="4792465" y="2053771"/>
            <a:ext cx="225629" cy="206795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B6D49-BA3E-2BDA-59FE-31BB91528A70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D9E4A607-2A54-8FCC-D9EE-D73C6F9244D6}"/>
              </a:ext>
            </a:extLst>
          </p:cNvPr>
          <p:cNvSpPr/>
          <p:nvPr/>
        </p:nvSpPr>
        <p:spPr>
          <a:xfrm>
            <a:off x="4761279" y="168979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7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4B230-5559-F9C5-0B47-2E5301D7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46FFD-79CB-8E12-FF51-8D503273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7" y="1379004"/>
            <a:ext cx="5734345" cy="297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2C33B0D1-1AF6-5E5B-A293-C768A35E2971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6910E1A-B821-71EA-791F-E5390CC33D44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(3/6)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51C00A32-8275-790F-93D3-940B3CF188BD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(3/6)</a:t>
            </a:r>
            <a:endParaRPr lang="en-GB" sz="1400" b="1" kern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On the same page, scroll down to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“Lines” section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r</a:t>
            </a:r>
            <a:r>
              <a: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eview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the pre-populated fields and edit if needed.</a:t>
            </a: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For partial invoice, if the PO is: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Quantity-based (i.e.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“Category”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is Goods), edit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“Qty” field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Amount-based (i.e.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“Category”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is Services), edit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“Price” field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7"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T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o delete lines, click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“x”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icon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82B3FF6-F76C-E94E-64B6-BC3DD388134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DC88BCA9-5D99-8CA9-3635-82CE0CB145AD}"/>
              </a:ext>
            </a:extLst>
          </p:cNvPr>
          <p:cNvSpPr/>
          <p:nvPr/>
        </p:nvSpPr>
        <p:spPr>
          <a:xfrm>
            <a:off x="216878" y="140971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EBC23-7881-8391-E7E6-0824FBB4DBC9}"/>
              </a:ext>
            </a:extLst>
          </p:cNvPr>
          <p:cNvSpPr/>
          <p:nvPr/>
        </p:nvSpPr>
        <p:spPr>
          <a:xfrm>
            <a:off x="552862" y="1460665"/>
            <a:ext cx="617847" cy="2434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9DC27-E17E-5547-EEB3-EF168665B093}"/>
              </a:ext>
            </a:extLst>
          </p:cNvPr>
          <p:cNvSpPr/>
          <p:nvPr/>
        </p:nvSpPr>
        <p:spPr>
          <a:xfrm>
            <a:off x="6050480" y="1700481"/>
            <a:ext cx="225629" cy="25993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7A1A6-13A9-E247-4D3A-A60A05B3631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EABDE90B-E24B-78D7-C475-79273F7A88AA}"/>
              </a:ext>
            </a:extLst>
          </p:cNvPr>
          <p:cNvSpPr/>
          <p:nvPr/>
        </p:nvSpPr>
        <p:spPr>
          <a:xfrm>
            <a:off x="6008189" y="138499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6765CD28-0566-3A9C-0335-B5B4ED11CFCF}"/>
              </a:ext>
            </a:extLst>
          </p:cNvPr>
          <p:cNvSpPr/>
          <p:nvPr/>
        </p:nvSpPr>
        <p:spPr>
          <a:xfrm>
            <a:off x="2530587" y="16937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42B55-2C23-9FE4-AF92-AA04554831E3}"/>
              </a:ext>
            </a:extLst>
          </p:cNvPr>
          <p:cNvSpPr/>
          <p:nvPr/>
        </p:nvSpPr>
        <p:spPr>
          <a:xfrm>
            <a:off x="2866571" y="1744682"/>
            <a:ext cx="1137393" cy="40969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8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1F5D8-2921-89E2-DD17-C208D87E0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333C2-089A-245A-64E6-DA52134E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7" y="1379004"/>
            <a:ext cx="5734345" cy="297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C31EA517-3918-149E-0EA3-D6B78A45B0AD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43DFB84-9DEB-71DB-BA30-1591201B7B39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(4/6)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987D738E-D524-194D-D679-01C66930EF2D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(4/6)</a:t>
            </a:r>
            <a:endParaRPr lang="en-GB" sz="1400" b="1" kern="0" noProof="0" dirty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L="22860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0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In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“Taxes” 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subsection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select or populate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tax rate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for each line item if applicable</a:t>
            </a:r>
            <a:r>
              <a:rPr lang="en-GB" sz="1200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 (</a:t>
            </a:r>
            <a:r>
              <a:rPr lang="en-US" sz="1200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depending on the country, the “Taxes” subsection may be different and have different required fields.)*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It is important to ensure the tax details you populate in this subsection match with your tax records – e.g. you will need to select or populate the correct tax rate in terms of the goods/services supplied</a:t>
            </a:r>
          </a:p>
          <a:p>
            <a:pPr lvl="1" defTabSz="1219170">
              <a:spcAft>
                <a:spcPts val="600"/>
              </a:spcAft>
              <a:buClr>
                <a:srgbClr val="000000"/>
              </a:buClr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55F44363-0790-6750-4741-9A29C5C94B1E}"/>
              </a:ext>
            </a:extLst>
          </p:cNvPr>
          <p:cNvSpPr/>
          <p:nvPr/>
        </p:nvSpPr>
        <p:spPr>
          <a:xfrm>
            <a:off x="6563520" y="5112622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*Note: </a:t>
            </a:r>
            <a:r>
              <a:rPr lang="en-US" sz="1100" b="1" kern="0" dirty="0">
                <a:solidFill>
                  <a:schemeClr val="bg1"/>
                </a:solidFill>
                <a:cs typeface="Arial"/>
                <a:sym typeface="Arial"/>
              </a:rPr>
              <a:t>Multiple taxes are applicable for Canada, India, Mexico and Brazil only. All other countries cannot add multiple tax lines on the invoices.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DF643A-A9D7-8BA3-3CEC-49A539D7376C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D3D141-7FA2-B442-1CDC-1C6710BDD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D4A7923-46CE-4CD6-4C91-F99611AF7565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EB881FE5-3375-1EA1-5914-CC0D029E9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0A826221-0B66-D79D-54F1-B392FE30D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BB06D684-6D66-3138-1DFC-6F6777AE9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1456501-C2BA-625A-1375-C83909FB4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B1D8CA6-941A-2DF6-7039-B8E67C00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AD9F8FF7-B6BA-A2F0-AA71-F5D7382B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D57AC6F3-46F7-3759-653A-715E1951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33267B1-86B7-EF99-B280-461FA71F2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FF071FC-ED21-0691-9D1A-172DECC3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6D909EF-C70F-5DE8-F2D2-6146593B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4F2D297F-5BF3-119D-46DA-645863BA8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0613778-360B-28FA-DC3F-2421132D117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8D1E1940-5C63-2498-847C-2C65E99E1433}"/>
              </a:ext>
            </a:extLst>
          </p:cNvPr>
          <p:cNvSpPr/>
          <p:nvPr/>
        </p:nvSpPr>
        <p:spPr>
          <a:xfrm>
            <a:off x="334642" y="3183097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10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FB402-B2FF-998D-4EBC-00618AE2B897}"/>
              </a:ext>
            </a:extLst>
          </p:cNvPr>
          <p:cNvSpPr/>
          <p:nvPr/>
        </p:nvSpPr>
        <p:spPr>
          <a:xfrm>
            <a:off x="677553" y="3254828"/>
            <a:ext cx="3444174" cy="108857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E90D2-935D-70D8-FDD1-5A1473B945FE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970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642B-E5AC-D615-58C8-A24C36AFC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63E19A-4C56-3859-39F4-FF0C0A4E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9" y="3656992"/>
            <a:ext cx="4856400" cy="157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BF95BA80-3D49-BF2C-59B1-0D67EF1EFAAE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1C14780-937D-B1BD-7F05-BD655CBE1B16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(5/6)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17193B5C-02FB-1848-593B-BED1F3C2361B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(5/6)</a:t>
            </a:r>
            <a:endParaRPr lang="en-GB" sz="1400" b="1" kern="0" noProof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L="285750" marR="0" lvl="0" indent="-28575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11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On the same page, scroll down to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summary section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 here there are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actionable buttons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: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Click on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“Save as draft”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button to save the invoice for later</a:t>
            </a:r>
            <a:endParaRPr lang="en-GB" sz="1200" kern="0">
              <a:solidFill>
                <a:prstClr val="black"/>
              </a:solidFill>
              <a:latin typeface="Verdana"/>
              <a:cs typeface="Arial"/>
              <a:sym typeface="Arial"/>
            </a:endParaRP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“Calculate”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button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to refresh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the price calculation</a:t>
            </a:r>
          </a:p>
          <a:p>
            <a:pPr marL="628650" lvl="1" indent="-171450" defTabSz="121917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“Submit”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button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 to submit the invoice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11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After clicking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“Submit”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button,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a pop-up confirmation window will appear – click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“Send Invoice”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button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when ready*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34BB0F4D-BB04-5EB1-0271-5A4621B16ADB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100" b="1" kern="0">
                <a:solidFill>
                  <a:schemeClr val="bg1"/>
                </a:solidFill>
                <a:cs typeface="Arial"/>
                <a:sym typeface="Arial"/>
              </a:rPr>
              <a:t>*Note: Coupa will create a legal invoice on your behalf so you do not need to attach one. </a:t>
            </a:r>
            <a:endParaRPr lang="en-GB" sz="1100" b="1" kern="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E2FF90-79FE-110F-8290-B0C1AB196CE7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955F890-D420-070F-DEE2-3191F4741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C0C7F8-E28A-4806-9A13-3A2423DB7E3D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91CC6CE8-FDEF-0EE2-4152-1C502F74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6FABF14-C18B-2A6B-B741-DEDE6411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210AB0ED-02B2-335E-401F-5038D158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72BC3358-8FF6-534A-9469-DEC13F46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2A1B017-F782-412A-8175-3F730FA4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7F7207D3-B60D-A87E-9427-3067E1F1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34D8299A-0172-C2AC-C030-8CEC5E4C5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506C4447-C9CD-10BF-D5E0-923F8BAD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EF5B942F-1A92-8015-595E-F0C37AFD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73A18516-9456-2E57-B3F2-37405D2B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F6D311C8-0882-82C3-CB63-1DB2CD108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D88C6B8-4B8E-B434-42C2-2FE3CD9384F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35C5CF2F-6516-0463-A7DD-BBABDFDEF54E}"/>
              </a:ext>
            </a:extLst>
          </p:cNvPr>
          <p:cNvSpPr/>
          <p:nvPr/>
        </p:nvSpPr>
        <p:spPr>
          <a:xfrm>
            <a:off x="4227769" y="452006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E4A65-1A6E-1D4A-9C46-37ED198DC124}"/>
              </a:ext>
            </a:extLst>
          </p:cNvPr>
          <p:cNvSpPr/>
          <p:nvPr/>
        </p:nvSpPr>
        <p:spPr>
          <a:xfrm>
            <a:off x="4265880" y="4848101"/>
            <a:ext cx="991920" cy="222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080E8-D1E5-3DDC-E863-D2710D2830F9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FBDEAA-D63E-7C33-8E25-ED923339FD37}"/>
              </a:ext>
            </a:extLst>
          </p:cNvPr>
          <p:cNvGrpSpPr/>
          <p:nvPr/>
        </p:nvGrpSpPr>
        <p:grpSpPr>
          <a:xfrm>
            <a:off x="594000" y="1379004"/>
            <a:ext cx="4856690" cy="1345320"/>
            <a:chOff x="671274" y="1961258"/>
            <a:chExt cx="4856690" cy="13453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042FB8-3E59-F88F-1F5D-DFCBD3E46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274" y="1961258"/>
              <a:ext cx="4856690" cy="1345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E48A8E-2FC1-A8A8-F819-F68FA066D18B}"/>
                </a:ext>
              </a:extLst>
            </p:cNvPr>
            <p:cNvSpPr/>
            <p:nvPr/>
          </p:nvSpPr>
          <p:spPr>
            <a:xfrm>
              <a:off x="2517571" y="2833255"/>
              <a:ext cx="2878774" cy="47171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Google Shape;2920;p170">
              <a:extLst>
                <a:ext uri="{FF2B5EF4-FFF2-40B4-BE49-F238E27FC236}">
                  <a16:creationId xmlns:a16="http://schemas.microsoft.com/office/drawing/2014/main" id="{A9725185-DE66-84ED-0A0C-6B383FA9C473}"/>
                </a:ext>
              </a:extLst>
            </p:cNvPr>
            <p:cNvSpPr/>
            <p:nvPr/>
          </p:nvSpPr>
          <p:spPr>
            <a:xfrm>
              <a:off x="2537627" y="2472581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GB" sz="1200" b="1" kern="0">
                  <a:solidFill>
                    <a:srgbClr val="FFFFFF"/>
                  </a:solidFill>
                  <a:latin typeface="Roboto"/>
                  <a:ea typeface="Roboto"/>
                  <a:cs typeface="Arial"/>
                  <a:sym typeface="Roboto"/>
                </a:rPr>
                <a:t>11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923F-1E68-67B0-5AF7-46459C36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214BD-44B4-1AF5-D61E-A06C84AD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414279"/>
            <a:ext cx="5683383" cy="145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28E85B50-46A3-6B94-E27C-1041D659966C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C67AACE-811A-62E1-BEA1-6A2C93D64F38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Submit Invoices (6/6)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0876C8F1-24D9-8605-9F68-FF7A2A236200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(6/6)</a:t>
            </a:r>
            <a:endParaRPr lang="en-GB" sz="1400" b="1" kern="0" noProof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13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add comments on the invoice, scroll down and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“Comments”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section on the Invoice creation page:</a:t>
            </a:r>
          </a:p>
          <a:p>
            <a:pPr lvl="1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13a.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Populate your comments and click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“Add Comment”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it will be directly sent to Sanofi requester</a:t>
            </a:r>
          </a:p>
          <a:p>
            <a:pPr lvl="1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13b.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@name functionality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send comments to additional Sanofi users*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1B613AC5-4D4E-EFD1-76D1-E8B2DCC138ED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100" b="1" kern="0">
                <a:solidFill>
                  <a:schemeClr val="bg1"/>
                </a:solidFill>
                <a:cs typeface="Arial"/>
                <a:sym typeface="Arial"/>
              </a:rPr>
              <a:t>*Note: Once the response from Sanofi is available, you will receive a notification and will be able to see responses in this section. </a:t>
            </a:r>
            <a:endParaRPr lang="en-GB" sz="1100" b="1" kern="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1AF0227-98F0-2A46-FF9F-A3E02901187A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33100DE-93C7-30D5-874A-A269FBA3B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B551EF-B76F-A63C-2CBE-909F8C61E127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878217F6-4FD2-D6D5-0DBD-BFC5FDF7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FF842F9-6037-BBE5-BA73-D6EB1CED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13A20C1F-ECC0-D7EF-AC17-C78729341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47B7F7C-A298-3FFC-F7CA-7CD64B00C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37F8FF5-6146-480F-E92E-EFF0D5C1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B6B73ED-5018-1F84-8E66-4EB97114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EF11506-162E-5DDE-704F-5D6DCFDF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5B747DC8-386C-C333-C1B4-C7054E3A4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F45130E-6647-93D9-A740-46F7BF91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8F2F54BD-7CB8-CF4F-77A9-A03A0620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5027B64E-0CB1-A36D-ACF2-CB7A3C9E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1819BEB1-917A-DC0C-47A9-4701B0196AF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F30E1211-3D9B-0C18-2172-6C8B5325A345}"/>
              </a:ext>
            </a:extLst>
          </p:cNvPr>
          <p:cNvSpPr/>
          <p:nvPr/>
        </p:nvSpPr>
        <p:spPr>
          <a:xfrm>
            <a:off x="699655" y="120189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47D8A-8C54-4452-85DD-1A9D3326459A}"/>
              </a:ext>
            </a:extLst>
          </p:cNvPr>
          <p:cNvSpPr/>
          <p:nvPr/>
        </p:nvSpPr>
        <p:spPr>
          <a:xfrm>
            <a:off x="705262" y="1529938"/>
            <a:ext cx="922647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F057B-BD72-2A02-512C-A913D9DCED02}"/>
              </a:ext>
            </a:extLst>
          </p:cNvPr>
          <p:cNvSpPr/>
          <p:nvPr/>
        </p:nvSpPr>
        <p:spPr>
          <a:xfrm>
            <a:off x="5378535" y="2538681"/>
            <a:ext cx="738247" cy="23915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03A66-840E-80A1-7959-82EAF7C44EC3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2FCBE572-1A47-BE78-CBDC-6C6DF841842F}"/>
              </a:ext>
            </a:extLst>
          </p:cNvPr>
          <p:cNvSpPr/>
          <p:nvPr/>
        </p:nvSpPr>
        <p:spPr>
          <a:xfrm>
            <a:off x="5335802" y="219049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13a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36C83-0047-28FB-655E-2715C1736969}"/>
              </a:ext>
            </a:extLst>
          </p:cNvPr>
          <p:cNvSpPr/>
          <p:nvPr/>
        </p:nvSpPr>
        <p:spPr>
          <a:xfrm>
            <a:off x="730335" y="2026063"/>
            <a:ext cx="1119247" cy="1768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Google Shape;2920;p170">
            <a:extLst>
              <a:ext uri="{FF2B5EF4-FFF2-40B4-BE49-F238E27FC236}">
                <a16:creationId xmlns:a16="http://schemas.microsoft.com/office/drawing/2014/main" id="{54E91545-F434-977F-0409-A2502D4A952D}"/>
              </a:ext>
            </a:extLst>
          </p:cNvPr>
          <p:cNvSpPr/>
          <p:nvPr/>
        </p:nvSpPr>
        <p:spPr>
          <a:xfrm>
            <a:off x="403584" y="201038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13b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8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6655-9132-964D-7D13-9E1733D0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FCD6EE-40D2-33EB-879E-6B21D41F14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65C45-E1DC-26D1-A12D-0FDADD4910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743520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</a:t>
            </a: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Submit</a:t>
            </a: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Credit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DFBA6-314B-83EC-DAD4-605481975B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7.8643"/>
  <p:tag name="ADV_LEFT" val="148.4791"/>
  <p:tag name="ADV_HEIGHT" val="21.81095"/>
  <p:tag name="ADV_WIDTH" val="364.0209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Sanofi">
  <a:themeElements>
    <a:clrScheme name="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lIns="936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b="1" dirty="0" smtClean="0">
            <a:solidFill>
              <a:prstClr val="white"/>
            </a:solidFill>
            <a:latin typeface="Verdan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3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4.xml><?xml version="1.0" encoding="utf-8"?>
<a:theme xmlns:a="http://schemas.openxmlformats.org/drawingml/2006/main" name="1_Deliveroo new">
  <a:themeElements>
    <a:clrScheme name="Simple Dark">
      <a:dk1>
        <a:srgbClr val="FFFFFF"/>
      </a:dk1>
      <a:lt1>
        <a:srgbClr val="0E5454"/>
      </a:lt1>
      <a:dk2>
        <a:srgbClr val="03706D"/>
      </a:dk2>
      <a:lt2>
        <a:srgbClr val="01857C"/>
      </a:lt2>
      <a:accent1>
        <a:srgbClr val="00CBBC"/>
      </a:accent1>
      <a:accent2>
        <a:srgbClr val="00211F"/>
      </a:accent2>
      <a:accent3>
        <a:srgbClr val="C67DE8"/>
      </a:accent3>
      <a:accent4>
        <a:srgbClr val="FFE066"/>
      </a:accent4>
      <a:accent5>
        <a:srgbClr val="8DBDFC"/>
      </a:accent5>
      <a:accent6>
        <a:srgbClr val="85DE5E"/>
      </a:accent6>
      <a:hlink>
        <a:srgbClr val="01857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6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A9634AF3FF046B557E3338050F1FF" ma:contentTypeVersion="7" ma:contentTypeDescription="Create a new document." ma:contentTypeScope="" ma:versionID="3c8b453ae34dd49f431c0ff616d96286">
  <xsd:schema xmlns:xsd="http://www.w3.org/2001/XMLSchema" xmlns:xs="http://www.w3.org/2001/XMLSchema" xmlns:p="http://schemas.microsoft.com/office/2006/metadata/properties" xmlns:ns2="c67d7cd2-6fdf-429d-ba97-e7c34373c516" targetNamespace="http://schemas.microsoft.com/office/2006/metadata/properties" ma:root="true" ma:fieldsID="df50dc683a289ae1423b06fc86698e97" ns2:_="">
    <xsd:import namespace="c67d7cd2-6fdf-429d-ba97-e7c34373c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7cd2-6fdf-429d-ba97-e7c34373c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46296-6EAD-442C-8C64-8F3B766B0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22A22-303F-42D8-96C9-232E06A4E455}">
  <ds:schemaRefs>
    <ds:schemaRef ds:uri="c67d7cd2-6fdf-429d-ba97-e7c34373c5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01FF13-D268-40E5-845B-C66A30CDA40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d7cd2-6fdf-429d-ba97-e7c34373c5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1758</Words>
  <Application>Microsoft Office PowerPoint</Application>
  <PresentationFormat>Widescreen</PresentationFormat>
  <Paragraphs>196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Aptos</vt:lpstr>
      <vt:lpstr>Arial</vt:lpstr>
      <vt:lpstr>Calibri</vt:lpstr>
      <vt:lpstr>Georgia</vt:lpstr>
      <vt:lpstr>KPMG Bold</vt:lpstr>
      <vt:lpstr>LOREAL Essentielle Light</vt:lpstr>
      <vt:lpstr>LOREAL Royale</vt:lpstr>
      <vt:lpstr>Roboto</vt:lpstr>
      <vt:lpstr>Roboto Black</vt:lpstr>
      <vt:lpstr>Roboto Medium</vt:lpstr>
      <vt:lpstr>Sanofi Sans 3 Regular</vt:lpstr>
      <vt:lpstr>Verdana</vt:lpstr>
      <vt:lpstr>Wingdings 2</vt:lpstr>
      <vt:lpstr>Sanofi</vt:lpstr>
      <vt:lpstr>1_Sanofi</vt:lpstr>
      <vt:lpstr>2_Sanofi</vt:lpstr>
      <vt:lpstr>1_Deliveroo new</vt:lpstr>
      <vt:lpstr>KPMG Widescreen [16:9] Feb 2022</vt:lpstr>
      <vt:lpstr>3_Sanofi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Rachel</dc:creator>
  <cp:lastModifiedBy>Galuska, Laszlo /HU</cp:lastModifiedBy>
  <cp:revision>2</cp:revision>
  <dcterms:created xsi:type="dcterms:W3CDTF">2025-05-16T10:24:39Z</dcterms:created>
  <dcterms:modified xsi:type="dcterms:W3CDTF">2025-09-12T14:35:07Z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0x010100F51A9634AF3FF046B557E3338050F1FF</vt:lpwstr>
  </property>
  <property fmtid="{D5CDD505-2E9C-101B-9397-08002B2CF9AE}" pid="3" name="MSIP_Label_9e3dcb88-8425-4e1d-b1a3-bd5572915bbc_Enabled">
    <vt:lpwstr>true</vt:lpwstr>
  </property>
  <property fmtid="{D5CDD505-2E9C-101B-9397-08002B2CF9AE}" pid="4" name="MSIP_Label_9e3dcb88-8425-4e1d-b1a3-bd5572915bbc_SetDate">
    <vt:lpwstr>2025-08-27T10:26:09Z</vt:lpwstr>
  </property>
  <property fmtid="{D5CDD505-2E9C-101B-9397-08002B2CF9AE}" pid="5" name="MSIP_Label_9e3dcb88-8425-4e1d-b1a3-bd5572915bbc_Method">
    <vt:lpwstr>Privileged</vt:lpwstr>
  </property>
  <property fmtid="{D5CDD505-2E9C-101B-9397-08002B2CF9AE}" pid="6" name="MSIP_Label_9e3dcb88-8425-4e1d-b1a3-bd5572915bbc_Name">
    <vt:lpwstr>Internal</vt:lpwstr>
  </property>
  <property fmtid="{D5CDD505-2E9C-101B-9397-08002B2CF9AE}" pid="7" name="MSIP_Label_9e3dcb88-8425-4e1d-b1a3-bd5572915bbc_SiteId">
    <vt:lpwstr>aca3c8d6-aa71-4e1a-a10e-03572fc58c0b</vt:lpwstr>
  </property>
  <property fmtid="{D5CDD505-2E9C-101B-9397-08002B2CF9AE}" pid="8" name="MSIP_Label_9e3dcb88-8425-4e1d-b1a3-bd5572915bbc_ActionId">
    <vt:lpwstr>a2eea1e4-2796-486e-885b-bca77c17c290</vt:lpwstr>
  </property>
  <property fmtid="{D5CDD505-2E9C-101B-9397-08002B2CF9AE}" pid="9" name="MSIP_Label_9e3dcb88-8425-4e1d-b1a3-bd5572915bbc_ContentBits">
    <vt:lpwstr>1</vt:lpwstr>
  </property>
  <property fmtid="{D5CDD505-2E9C-101B-9397-08002B2CF9AE}" pid="10" name="MSIP_Label_9e3dcb88-8425-4e1d-b1a3-bd5572915bbc_Tag">
    <vt:lpwstr>10, 0, 1, 1</vt:lpwstr>
  </property>
  <property fmtid="{D5CDD505-2E9C-101B-9397-08002B2CF9AE}" pid="11" name="ClassificationContentMarkingHeaderLocations">
    <vt:lpwstr>Sanofi:7\1_Sanofi:7\2_Sanofi:7\1_Deliveroo new:9\KPMG Widescreen [16\:9] Feb 2022:3\3_Sanofi:7</vt:lpwstr>
  </property>
  <property fmtid="{D5CDD505-2E9C-101B-9397-08002B2CF9AE}" pid="12" name="ClassificationContentMarkingHeaderText">
    <vt:lpwstr>Internal</vt:lpwstr>
  </property>
</Properties>
</file>